
<file path=[Content_Types].xml><?xml version="1.0" encoding="utf-8"?>
<Types xmlns="http://schemas.openxmlformats.org/package/2006/content-types">
  <Default Extension="fntdata" ContentType="application/x-fontdata"/>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5" r:id="rId1"/>
  </p:sldMasterIdLst>
  <p:notesMasterIdLst>
    <p:notesMasterId r:id="rId17"/>
  </p:notesMasterIdLst>
  <p:sldIdLst>
    <p:sldId id="314" r:id="rId2"/>
    <p:sldId id="307" r:id="rId3"/>
    <p:sldId id="306" r:id="rId4"/>
    <p:sldId id="312" r:id="rId5"/>
    <p:sldId id="258" r:id="rId6"/>
    <p:sldId id="268" r:id="rId7"/>
    <p:sldId id="308" r:id="rId8"/>
    <p:sldId id="262" r:id="rId9"/>
    <p:sldId id="260" r:id="rId10"/>
    <p:sldId id="270" r:id="rId11"/>
    <p:sldId id="259" r:id="rId12"/>
    <p:sldId id="305" r:id="rId13"/>
    <p:sldId id="315" r:id="rId14"/>
    <p:sldId id="263" r:id="rId15"/>
    <p:sldId id="281" r:id="rId16"/>
  </p:sldIdLst>
  <p:sldSz cx="9144000" cy="5143500" type="screen16x9"/>
  <p:notesSz cx="6858000" cy="9144000"/>
  <p:embeddedFontLst>
    <p:embeddedFont>
      <p:font typeface="Bowlby One SC" panose="020B0604020202020204" charset="0"/>
      <p:regular r:id="rId18"/>
    </p:embeddedFont>
    <p:embeddedFont>
      <p:font typeface="Cambria" panose="02040503050406030204" pitchFamily="18" charset="0"/>
      <p:regular r:id="rId19"/>
      <p:bold r:id="rId20"/>
      <p:italic r:id="rId21"/>
      <p:boldItalic r:id="rId22"/>
    </p:embeddedFont>
    <p:embeddedFont>
      <p:font typeface="Comfortaa" panose="020B0604020202020204" charset="0"/>
      <p:regular r:id="rId23"/>
      <p:bold r:id="rId24"/>
    </p:embeddedFont>
    <p:embeddedFont>
      <p:font typeface="DM Sans" pitchFamily="2" charset="0"/>
      <p:regular r:id="rId25"/>
      <p:bold r:id="rId26"/>
      <p:italic r:id="rId27"/>
      <p:boldItalic r:id="rId28"/>
    </p:embeddedFont>
    <p:embeddedFont>
      <p:font typeface="Lato" panose="020F0502020204030203" pitchFamily="34" charset="0"/>
      <p:regular r:id="rId29"/>
      <p:bold r:id="rId30"/>
      <p:italic r:id="rId31"/>
      <p:boldItalic r:id="rId32"/>
    </p:embeddedFont>
    <p:embeddedFont>
      <p:font typeface="Lato Black" panose="020F0502020204030203" pitchFamily="34" charset="0"/>
      <p:bold r:id="rId33"/>
      <p:boldItalic r:id="rId34"/>
    </p:embeddedFont>
    <p:embeddedFont>
      <p:font typeface="Montserrat" panose="00000500000000000000" pitchFamily="2"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CE1C6B9-8375-4773-9DCE-F8B7810BA9E8}">
  <a:tblStyle styleId="{CCE1C6B9-8375-4773-9DCE-F8B7810BA9E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54986" autoAdjust="0"/>
  </p:normalViewPr>
  <p:slideViewPr>
    <p:cSldViewPr snapToGrid="0">
      <p:cViewPr varScale="1">
        <p:scale>
          <a:sx n="46" d="100"/>
          <a:sy n="46" d="100"/>
        </p:scale>
        <p:origin x="1692" y="3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9" Type="http://schemas.openxmlformats.org/officeDocument/2006/relationships/presProps" Target="presProps.xml"/><Relationship Id="rId21" Type="http://schemas.openxmlformats.org/officeDocument/2006/relationships/font" Target="fonts/font4.fntdata"/><Relationship Id="rId34" Type="http://schemas.openxmlformats.org/officeDocument/2006/relationships/font" Target="fonts/font17.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font" Target="fonts/font15.fntdata"/><Relationship Id="rId37" Type="http://schemas.openxmlformats.org/officeDocument/2006/relationships/font" Target="fonts/font20.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36" Type="http://schemas.openxmlformats.org/officeDocument/2006/relationships/font" Target="fonts/font19.fntdata"/><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font" Target="fonts/font18.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font" Target="fonts/font16.fntdata"/><Relationship Id="rId38" Type="http://schemas.openxmlformats.org/officeDocument/2006/relationships/font" Target="fonts/font2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cssmb.gouv.qc.ca/prescolaire-primaire/service-de-garde/"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43"/>
        <p:cNvGrpSpPr/>
        <p:nvPr/>
      </p:nvGrpSpPr>
      <p:grpSpPr>
        <a:xfrm>
          <a:off x="0" y="0"/>
          <a:ext cx="0" cy="0"/>
          <a:chOff x="0" y="0"/>
          <a:chExt cx="0" cy="0"/>
        </a:xfrm>
      </p:grpSpPr>
      <p:sp>
        <p:nvSpPr>
          <p:cNvPr id="11544" name="Google Shape;1154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45" name="Google Shape;1154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Valérie</a:t>
            </a:r>
          </a:p>
          <a:p>
            <a:pPr marL="0" lvl="0" indent="0" algn="l" rtl="0">
              <a:spcBef>
                <a:spcPts val="0"/>
              </a:spcBef>
              <a:spcAft>
                <a:spcPts val="0"/>
              </a:spcAft>
              <a:buNone/>
            </a:pPr>
            <a:endParaRPr lang="fr-CA" dirty="0"/>
          </a:p>
          <a:p>
            <a:pPr marL="0" lvl="0" indent="0" algn="l" rtl="0">
              <a:spcBef>
                <a:spcPts val="0"/>
              </a:spcBef>
              <a:spcAft>
                <a:spcPts val="0"/>
              </a:spcAft>
              <a:buNone/>
            </a:pPr>
            <a:r>
              <a:rPr lang="fr-CA" dirty="0"/>
              <a:t>Bonjour et présentation: Valérie </a:t>
            </a:r>
          </a:p>
          <a:p>
            <a:pPr marL="0" lvl="0" indent="0" algn="l" rtl="0">
              <a:spcBef>
                <a:spcPts val="0"/>
              </a:spcBef>
              <a:spcAft>
                <a:spcPts val="0"/>
              </a:spcAft>
              <a:buNone/>
            </a:pPr>
            <a:r>
              <a:rPr lang="fr-CA" dirty="0"/>
              <a:t>L’intention de la rencontre est de donner des informations concernant l’entrée à l’école des futurs élèves de maternelle.</a:t>
            </a:r>
          </a:p>
          <a:p>
            <a:pPr marL="0" lvl="0" indent="0" algn="l" rtl="0">
              <a:spcBef>
                <a:spcPts val="0"/>
              </a:spcBef>
              <a:spcAft>
                <a:spcPts val="0"/>
              </a:spcAft>
              <a:buNone/>
            </a:pPr>
            <a:r>
              <a:rPr lang="fr-CA" dirty="0"/>
              <a:t>Le diaporama seront partagés afin que les parents puissent le consulter par après. </a:t>
            </a:r>
          </a:p>
          <a:p>
            <a:pPr marL="0" lvl="0" indent="0" algn="l" rtl="0">
              <a:spcBef>
                <a:spcPts val="0"/>
              </a:spcBef>
              <a:spcAft>
                <a:spcPts val="0"/>
              </a:spcAft>
              <a:buNone/>
            </a:pPr>
            <a:r>
              <a:rPr lang="fr-CA" dirty="0"/>
              <a:t>De plus, la majorité de ces informations se trouvent sur le site du Centre de services scolaire et de l’école. </a:t>
            </a:r>
          </a:p>
          <a:p>
            <a:pPr marL="0" lvl="0" indent="0" algn="l" rtl="0">
              <a:spcBef>
                <a:spcPts val="0"/>
              </a:spcBef>
              <a:spcAft>
                <a:spcPts val="0"/>
              </a:spcAft>
              <a:buNone/>
            </a:pPr>
            <a:endParaRPr lang="fr-CA" dirty="0"/>
          </a:p>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86"/>
        <p:cNvGrpSpPr/>
        <p:nvPr/>
      </p:nvGrpSpPr>
      <p:grpSpPr>
        <a:xfrm>
          <a:off x="0" y="0"/>
          <a:ext cx="0" cy="0"/>
          <a:chOff x="0" y="0"/>
          <a:chExt cx="0" cy="0"/>
        </a:xfrm>
      </p:grpSpPr>
      <p:sp>
        <p:nvSpPr>
          <p:cNvPr id="11587" name="Google Shape;11587;g8da44cb59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88" name="Google Shape;11588;g8da44cb59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Valérie</a:t>
            </a:r>
          </a:p>
          <a:p>
            <a:pPr marL="0" lvl="0" indent="0" algn="l" rtl="0">
              <a:spcBef>
                <a:spcPts val="0"/>
              </a:spcBef>
              <a:spcAft>
                <a:spcPts val="0"/>
              </a:spcAft>
              <a:buNone/>
            </a:pPr>
            <a:endParaRPr lang="fr-CA" dirty="0"/>
          </a:p>
          <a:p>
            <a:pPr marL="0" lvl="0" indent="0" algn="l" rtl="0">
              <a:spcBef>
                <a:spcPts val="0"/>
              </a:spcBef>
              <a:spcAft>
                <a:spcPts val="0"/>
              </a:spcAft>
              <a:buNone/>
            </a:pPr>
            <a:r>
              <a:rPr lang="fr-CA" dirty="0"/>
              <a:t>Ce vidéo de 8 minutes vous permettra de comprendre l’essentiel de ce qu’est l’éducation préscolaire au Québec.</a:t>
            </a:r>
            <a:endParaRPr dirty="0"/>
          </a:p>
        </p:txBody>
      </p:sp>
    </p:spTree>
    <p:extLst>
      <p:ext uri="{BB962C8B-B14F-4D97-AF65-F5344CB8AC3E}">
        <p14:creationId xmlns:p14="http://schemas.microsoft.com/office/powerpoint/2010/main" val="272671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86"/>
        <p:cNvGrpSpPr/>
        <p:nvPr/>
      </p:nvGrpSpPr>
      <p:grpSpPr>
        <a:xfrm>
          <a:off x="0" y="0"/>
          <a:ext cx="0" cy="0"/>
          <a:chOff x="0" y="0"/>
          <a:chExt cx="0" cy="0"/>
        </a:xfrm>
      </p:grpSpPr>
      <p:sp>
        <p:nvSpPr>
          <p:cNvPr id="11587" name="Google Shape;11587;g8da44cb59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88" name="Google Shape;11588;g8da44cb59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dirty="0"/>
              <a:t>Valérie</a:t>
            </a:r>
          </a:p>
          <a:p>
            <a:pPr marL="0" lvl="0" indent="0" algn="l" rtl="0">
              <a:spcBef>
                <a:spcPts val="0"/>
              </a:spcBef>
              <a:spcAft>
                <a:spcPts val="0"/>
              </a:spcAft>
              <a:buNone/>
            </a:pPr>
            <a:endParaRPr lang="fr-FR" dirty="0"/>
          </a:p>
          <a:p>
            <a:pPr marL="0" lvl="0" indent="0" algn="l" rtl="0">
              <a:spcBef>
                <a:spcPts val="0"/>
              </a:spcBef>
              <a:spcAft>
                <a:spcPts val="0"/>
              </a:spcAft>
              <a:buNone/>
            </a:pPr>
            <a:r>
              <a:rPr lang="fr-FR" dirty="0"/>
              <a:t>En 2026-2027 l’école HB accueillera 3 classes régulières de maternelles</a:t>
            </a:r>
          </a:p>
          <a:p>
            <a:pPr marL="0" lvl="0" indent="0" algn="l" rtl="0">
              <a:spcBef>
                <a:spcPts val="0"/>
              </a:spcBef>
              <a:spcAft>
                <a:spcPts val="0"/>
              </a:spcAft>
              <a:buNone/>
            </a:pPr>
            <a:endParaRPr lang="fr-FR" dirty="0"/>
          </a:p>
          <a:p>
            <a:pPr marL="0" lvl="0" indent="0" algn="l" rtl="0">
              <a:spcBef>
                <a:spcPts val="0"/>
              </a:spcBef>
              <a:spcAft>
                <a:spcPts val="0"/>
              </a:spcAft>
              <a:buNone/>
            </a:pPr>
            <a:endParaRPr lang="fr-FR" dirty="0"/>
          </a:p>
          <a:p>
            <a:pPr marL="0" lvl="0" indent="0" algn="l" rtl="0">
              <a:spcBef>
                <a:spcPts val="0"/>
              </a:spcBef>
              <a:spcAft>
                <a:spcPts val="0"/>
              </a:spcAft>
              <a:buNone/>
            </a:pPr>
            <a:endParaRPr lang="fr-FR" dirty="0"/>
          </a:p>
        </p:txBody>
      </p:sp>
    </p:spTree>
    <p:extLst>
      <p:ext uri="{BB962C8B-B14F-4D97-AF65-F5344CB8AC3E}">
        <p14:creationId xmlns:p14="http://schemas.microsoft.com/office/powerpoint/2010/main" val="22916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92"/>
        <p:cNvGrpSpPr/>
        <p:nvPr/>
      </p:nvGrpSpPr>
      <p:grpSpPr>
        <a:xfrm>
          <a:off x="0" y="0"/>
          <a:ext cx="0" cy="0"/>
          <a:chOff x="0" y="0"/>
          <a:chExt cx="0" cy="0"/>
        </a:xfrm>
      </p:grpSpPr>
      <p:sp>
        <p:nvSpPr>
          <p:cNvPr id="11593" name="Google Shape;11593;g9ceb05c913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94" name="Google Shape;11594;g9ceb05c913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Valérie</a:t>
            </a:r>
          </a:p>
          <a:p>
            <a:pPr marL="0" lvl="0" indent="0" algn="l" rtl="0">
              <a:spcBef>
                <a:spcPts val="0"/>
              </a:spcBef>
              <a:spcAft>
                <a:spcPts val="0"/>
              </a:spcAft>
              <a:buNone/>
            </a:pPr>
            <a:endParaRPr lang="fr-CA" dirty="0"/>
          </a:p>
          <a:p>
            <a:pPr marL="0" lvl="0" indent="0" algn="l" rtl="0">
              <a:spcBef>
                <a:spcPts val="0"/>
              </a:spcBef>
              <a:spcAft>
                <a:spcPts val="0"/>
              </a:spcAft>
              <a:buNone/>
            </a:pPr>
            <a:r>
              <a:rPr lang="fr-CA" dirty="0"/>
              <a:t>Le calendrier scolaire vous permet de connaître les jours d’école et de congé de votre enfant.</a:t>
            </a:r>
          </a:p>
          <a:p>
            <a:pPr marL="0" lvl="0" indent="0" algn="l" rtl="0">
              <a:spcBef>
                <a:spcPts val="0"/>
              </a:spcBef>
              <a:spcAft>
                <a:spcPts val="0"/>
              </a:spcAft>
              <a:buNone/>
            </a:pPr>
            <a:endParaRPr lang="fr-CA" dirty="0"/>
          </a:p>
          <a:p>
            <a:pPr marL="158750" indent="0" algn="l">
              <a:buNone/>
            </a:pPr>
            <a:r>
              <a:rPr lang="fr-FR" b="1" i="0" dirty="0">
                <a:solidFill>
                  <a:srgbClr val="7A7A7A"/>
                </a:solidFill>
                <a:effectLst/>
                <a:highlight>
                  <a:srgbClr val="FFFFFF"/>
                </a:highlight>
                <a:latin typeface="DM Sans" panose="020F0502020204030204" pitchFamily="2" charset="0"/>
              </a:rPr>
              <a:t>Les congés</a:t>
            </a:r>
            <a:endParaRPr lang="fr-FR" b="0" i="0" dirty="0">
              <a:solidFill>
                <a:srgbClr val="7A7A7A"/>
              </a:solidFill>
              <a:effectLst/>
              <a:highlight>
                <a:srgbClr val="FFFFFF"/>
              </a:highlight>
              <a:latin typeface="DM Sans" panose="020F0502020204030204" pitchFamily="2" charset="0"/>
            </a:endParaRPr>
          </a:p>
          <a:p>
            <a:pPr marL="158750" indent="0" algn="l">
              <a:buNone/>
            </a:pPr>
            <a:r>
              <a:rPr lang="fr-FR" b="0" i="0" dirty="0">
                <a:solidFill>
                  <a:srgbClr val="7A7A7A"/>
                </a:solidFill>
                <a:effectLst/>
                <a:highlight>
                  <a:srgbClr val="FFFFFF"/>
                </a:highlight>
                <a:latin typeface="DM Sans" panose="020F0502020204030204" pitchFamily="2" charset="0"/>
              </a:rPr>
              <a:t>Il y a deux types de congés : les jours de fête, comme Noël, Pâques ou la fête du Travail sont représentés par un carré vert. On compte 15 de ces journées où toutes les activités sont suspendues, c’est-à-dire qu’il n’y a pas de service de garde. Dix de ces journées sont prises à l’occasion des fêtes de Noël et du Nouvel An.</a:t>
            </a:r>
          </a:p>
          <a:p>
            <a:pPr marL="158750" indent="0" algn="l">
              <a:buNone/>
            </a:pPr>
            <a:r>
              <a:rPr lang="fr-FR" b="0" i="0" dirty="0">
                <a:solidFill>
                  <a:srgbClr val="7A7A7A"/>
                </a:solidFill>
                <a:effectLst/>
                <a:highlight>
                  <a:srgbClr val="FFFFFF"/>
                </a:highlight>
                <a:latin typeface="DM Sans" panose="020F0502020204030204" pitchFamily="2" charset="0"/>
              </a:rPr>
              <a:t>Le deuxième type de congé est lié aux journées pédagogiques. Sur le calendrier, elles sont représentées par un triangle jaune pointant vers le haut. Les cours sont alors suspendus et les enseignantes et enseignants en profitent pour planifier les contenus des semaines à venir et pour suivre des formations. À ces dates, le service de garde est généralement ouvert toute la journée. Les élèves doivent cependant s’y inscrire au préalable et le transport scolaire n’est pas offert.</a:t>
            </a:r>
          </a:p>
          <a:p>
            <a:pPr marL="158750" indent="0" algn="l">
              <a:buNone/>
            </a:pPr>
            <a:endParaRPr lang="fr-FR" b="0" i="0" dirty="0">
              <a:solidFill>
                <a:srgbClr val="7A7A7A"/>
              </a:solidFill>
              <a:effectLst/>
              <a:highlight>
                <a:srgbClr val="FFFFFF"/>
              </a:highlight>
              <a:latin typeface="DM Sans" panose="020F0502020204030204" pitchFamily="2" charset="0"/>
            </a:endParaRPr>
          </a:p>
          <a:p>
            <a:pPr marL="158750" indent="0" algn="l">
              <a:buNone/>
            </a:pPr>
            <a:r>
              <a:rPr lang="fr-FR" b="1" i="0" dirty="0">
                <a:solidFill>
                  <a:srgbClr val="7A7A7A"/>
                </a:solidFill>
                <a:effectLst/>
                <a:highlight>
                  <a:srgbClr val="FFFFFF"/>
                </a:highlight>
                <a:latin typeface="DM Sans" panose="020F0502020204030204" pitchFamily="2" charset="0"/>
              </a:rPr>
              <a:t>La semaine de relâche</a:t>
            </a:r>
            <a:endParaRPr lang="fr-FR" b="0" i="0" dirty="0">
              <a:solidFill>
                <a:srgbClr val="7A7A7A"/>
              </a:solidFill>
              <a:effectLst/>
              <a:highlight>
                <a:srgbClr val="FFFFFF"/>
              </a:highlight>
              <a:latin typeface="DM Sans" panose="020F0502020204030204" pitchFamily="2" charset="0"/>
            </a:endParaRPr>
          </a:p>
          <a:p>
            <a:pPr marL="158750" indent="0" algn="l">
              <a:buNone/>
            </a:pPr>
            <a:r>
              <a:rPr lang="fr-FR" b="0" i="0" dirty="0">
                <a:solidFill>
                  <a:srgbClr val="7A7A7A"/>
                </a:solidFill>
                <a:effectLst/>
                <a:highlight>
                  <a:srgbClr val="FFFFFF"/>
                </a:highlight>
                <a:latin typeface="DM Sans" panose="020F0502020204030204" pitchFamily="2" charset="0"/>
              </a:rPr>
              <a:t>À la fin du mois de février ou au début du mois de mars, l’école fait relâche pendant cinq jours. Ces journées sont elles aussi représentées par un triangle jaune, mais celui-ci pointe vers le bas. Il n’y a pas de service de garde pendant la semaine de relâche.</a:t>
            </a:r>
          </a:p>
          <a:p>
            <a:pPr marL="158750" indent="0" algn="l">
              <a:buNone/>
            </a:pPr>
            <a:endParaRPr lang="fr-FR" b="0" i="0" dirty="0">
              <a:solidFill>
                <a:srgbClr val="7A7A7A"/>
              </a:solidFill>
              <a:effectLst/>
              <a:highlight>
                <a:srgbClr val="FFFFFF"/>
              </a:highlight>
              <a:latin typeface="DM Sans" panose="020F0502020204030204" pitchFamily="2" charset="0"/>
            </a:endParaRPr>
          </a:p>
          <a:p>
            <a:pPr marL="158750" indent="0" algn="l">
              <a:buNone/>
            </a:pPr>
            <a:r>
              <a:rPr lang="fr-FR" b="1" i="0" dirty="0">
                <a:solidFill>
                  <a:srgbClr val="7A7A7A"/>
                </a:solidFill>
                <a:effectLst/>
                <a:highlight>
                  <a:srgbClr val="FFFFFF"/>
                </a:highlight>
                <a:latin typeface="DM Sans" panose="020F0502020204030204" pitchFamily="2" charset="0"/>
              </a:rPr>
              <a:t>Les journées de tempête</a:t>
            </a:r>
            <a:endParaRPr lang="fr-FR" b="0" i="0" dirty="0">
              <a:solidFill>
                <a:srgbClr val="7A7A7A"/>
              </a:solidFill>
              <a:effectLst/>
              <a:highlight>
                <a:srgbClr val="FFFFFF"/>
              </a:highlight>
              <a:latin typeface="DM Sans" panose="020F0502020204030204" pitchFamily="2" charset="0"/>
            </a:endParaRPr>
          </a:p>
          <a:p>
            <a:pPr marL="158750" indent="0" algn="l">
              <a:buNone/>
            </a:pPr>
            <a:r>
              <a:rPr lang="fr-FR" b="0" i="0" dirty="0">
                <a:solidFill>
                  <a:srgbClr val="7A7A7A"/>
                </a:solidFill>
                <a:effectLst/>
                <a:highlight>
                  <a:srgbClr val="FFFFFF"/>
                </a:highlight>
                <a:latin typeface="DM Sans" panose="020F0502020204030204" pitchFamily="2" charset="0"/>
              </a:rPr>
              <a:t>Le climat québécois est rigoureux. Il arrive parfois que la neige soit si abondante que nous devions fermer les écoles. Remarquez que ça n’arrive pas souvent. Lorsque c’est le cas, l’information est diffusée sur le site internet et les réseaux sociaux du CSSMB. Elle est également partagée avec les médias montréalais. Le CSSMB planifie deux journées tempête par année. Si elles ne sont pas utilisées, elles se transformeront en journées pédagogiques, au printemps. Ces journées sont indiquées sur le calendrier scolaire de l’école.</a:t>
            </a:r>
          </a:p>
          <a:p>
            <a:pPr marL="158750" indent="0" algn="l">
              <a:buNone/>
            </a:pPr>
            <a:endParaRPr lang="fr-FR" b="0" i="0" dirty="0">
              <a:solidFill>
                <a:srgbClr val="7A7A7A"/>
              </a:solidFill>
              <a:effectLst/>
              <a:highlight>
                <a:srgbClr val="FFFFFF"/>
              </a:highlight>
              <a:latin typeface="DM Sans" panose="020F0502020204030204" pitchFamily="2" charset="0"/>
            </a:endParaRPr>
          </a:p>
          <a:p>
            <a:pPr marL="158750" indent="0" algn="l">
              <a:buNone/>
            </a:pPr>
            <a:r>
              <a:rPr lang="fr-FR" b="1" i="0" dirty="0">
                <a:solidFill>
                  <a:srgbClr val="7A7A7A"/>
                </a:solidFill>
                <a:effectLst/>
                <a:highlight>
                  <a:srgbClr val="FFFFFF"/>
                </a:highlight>
                <a:latin typeface="DM Sans" panose="020F0502020204030204" pitchFamily="2" charset="0"/>
              </a:rPr>
              <a:t>Les journées d’accueil</a:t>
            </a:r>
            <a:endParaRPr lang="fr-FR" b="0" i="0" dirty="0">
              <a:solidFill>
                <a:srgbClr val="7A7A7A"/>
              </a:solidFill>
              <a:effectLst/>
              <a:highlight>
                <a:srgbClr val="FFFFFF"/>
              </a:highlight>
              <a:latin typeface="DM Sans" panose="020F0502020204030204" pitchFamily="2" charset="0"/>
            </a:endParaRPr>
          </a:p>
          <a:p>
            <a:pPr marL="158750" indent="0" algn="l">
              <a:buNone/>
            </a:pPr>
            <a:r>
              <a:rPr lang="fr-FR" b="0" i="0" dirty="0">
                <a:solidFill>
                  <a:srgbClr val="7A7A7A"/>
                </a:solidFill>
                <a:effectLst/>
                <a:highlight>
                  <a:srgbClr val="FFFFFF"/>
                </a:highlight>
                <a:latin typeface="DM Sans" panose="020F0502020204030204" pitchFamily="2" charset="0"/>
              </a:rPr>
              <a:t>Les deux premières journées de l’année scolaire sont représentées par un cercle rouge. Votre enfant ira alors à l’école seulement la moitié de la journée. Il pourra ensuite se rendre au service de garde ou retourner à la maison.</a:t>
            </a:r>
            <a:endParaRPr lang="fr-CA" dirty="0"/>
          </a:p>
          <a:p>
            <a:pPr marL="0" lvl="0" indent="0" algn="l" rtl="0">
              <a:spcBef>
                <a:spcPts val="0"/>
              </a:spcBef>
              <a:spcAft>
                <a:spcPts val="0"/>
              </a:spcAft>
              <a:buNone/>
            </a:pPr>
            <a:endParaRPr lang="fr-CA" dirty="0"/>
          </a:p>
          <a:p>
            <a:pPr marL="0" lvl="0" indent="0" algn="l" rtl="0">
              <a:spcBef>
                <a:spcPts val="0"/>
              </a:spcBef>
              <a:spcAft>
                <a:spcPts val="0"/>
              </a:spcAft>
              <a:buNone/>
            </a:pPr>
            <a:r>
              <a:rPr lang="fr-CA" dirty="0"/>
              <a:t>Il est important de respecter les jours d’école. </a:t>
            </a:r>
          </a:p>
          <a:p>
            <a:pPr marL="0" lvl="0" indent="0" algn="l" rtl="0">
              <a:spcBef>
                <a:spcPts val="0"/>
              </a:spcBef>
              <a:spcAft>
                <a:spcPts val="0"/>
              </a:spcAft>
              <a:buNone/>
            </a:pPr>
            <a:r>
              <a:rPr lang="fr-CA" dirty="0"/>
              <a:t>Si votre enfant est absent, vous devez en informer la secrétaire. </a:t>
            </a:r>
          </a:p>
          <a:p>
            <a:pPr marL="0" lvl="0" indent="0" algn="l" rtl="0">
              <a:spcBef>
                <a:spcPts val="0"/>
              </a:spcBef>
              <a:spcAft>
                <a:spcPts val="0"/>
              </a:spcAft>
              <a:buNone/>
            </a:pPr>
            <a:r>
              <a:rPr lang="fr-CA" dirty="0"/>
              <a:t>Les absences prolongées doivent être motivées par la direction d’école. </a:t>
            </a:r>
          </a:p>
          <a:p>
            <a:pPr marL="0" lvl="0" indent="0" algn="l" rtl="0">
              <a:spcBef>
                <a:spcPts val="0"/>
              </a:spcBef>
              <a:spcAft>
                <a:spcPts val="0"/>
              </a:spcAft>
              <a:buNone/>
            </a:pPr>
            <a:endParaRPr lang="fr-CA" dirty="0"/>
          </a:p>
          <a:p>
            <a:pPr marL="0" lvl="0" indent="0" algn="l" rtl="0">
              <a:spcBef>
                <a:spcPts val="0"/>
              </a:spcBef>
              <a:spcAft>
                <a:spcPts val="0"/>
              </a:spcAft>
              <a:buNone/>
            </a:pPr>
            <a:r>
              <a:rPr lang="fr-CA" dirty="0"/>
              <a:t>En 2025-2026, l’année débute le 27 août et se termine le 22 juin</a:t>
            </a:r>
            <a:endParaRPr dirty="0"/>
          </a:p>
        </p:txBody>
      </p:sp>
    </p:spTree>
    <p:extLst>
      <p:ext uri="{BB962C8B-B14F-4D97-AF65-F5344CB8AC3E}">
        <p14:creationId xmlns:p14="http://schemas.microsoft.com/office/powerpoint/2010/main" val="16733945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92"/>
        <p:cNvGrpSpPr/>
        <p:nvPr/>
      </p:nvGrpSpPr>
      <p:grpSpPr>
        <a:xfrm>
          <a:off x="0" y="0"/>
          <a:ext cx="0" cy="0"/>
          <a:chOff x="0" y="0"/>
          <a:chExt cx="0" cy="0"/>
        </a:xfrm>
      </p:grpSpPr>
      <p:sp>
        <p:nvSpPr>
          <p:cNvPr id="11593" name="Google Shape;11593;g9ceb05c913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94" name="Google Shape;11594;g9ceb05c913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Valérie</a:t>
            </a:r>
          </a:p>
          <a:p>
            <a:pPr marL="0" lvl="0" indent="0" algn="l" rtl="0">
              <a:spcBef>
                <a:spcPts val="0"/>
              </a:spcBef>
              <a:spcAft>
                <a:spcPts val="0"/>
              </a:spcAft>
              <a:buNone/>
            </a:pPr>
            <a:endParaRPr lang="fr-CA" dirty="0"/>
          </a:p>
          <a:p>
            <a:pPr marL="0" lvl="0" indent="0" algn="l" rtl="0">
              <a:spcBef>
                <a:spcPts val="0"/>
              </a:spcBef>
              <a:spcAft>
                <a:spcPts val="0"/>
              </a:spcAft>
              <a:buNone/>
            </a:pPr>
            <a:r>
              <a:rPr lang="fr-CA" dirty="0"/>
              <a:t>Il est essentiel d’arriver à l’heure prévue afin que l’enfant participe à la routine de l’accueil dans la classe. </a:t>
            </a:r>
          </a:p>
          <a:p>
            <a:pPr marL="0" lvl="0" indent="0" algn="l" rtl="0">
              <a:spcBef>
                <a:spcPts val="0"/>
              </a:spcBef>
              <a:spcAft>
                <a:spcPts val="0"/>
              </a:spcAft>
              <a:buNone/>
            </a:pPr>
            <a:r>
              <a:rPr lang="fr-CA" dirty="0"/>
              <a:t>Les enfants du préscolaire sont avec les éducatrices du SDG à la fin de la journée, jusqu’au départ de fin de journée.</a:t>
            </a:r>
          </a:p>
          <a:p>
            <a:pPr marL="0" lvl="0" indent="0" algn="l" rtl="0">
              <a:spcBef>
                <a:spcPts val="0"/>
              </a:spcBef>
              <a:spcAft>
                <a:spcPts val="0"/>
              </a:spcAft>
              <a:buNone/>
            </a:pPr>
            <a:endParaRPr lang="fr-CA" dirty="0"/>
          </a:p>
          <a:p>
            <a:pPr marL="0" lvl="0" indent="0" algn="l" rtl="0">
              <a:spcBef>
                <a:spcPts val="0"/>
              </a:spcBef>
              <a:spcAft>
                <a:spcPts val="0"/>
              </a:spcAft>
              <a:buNone/>
            </a:pPr>
            <a:r>
              <a:rPr lang="fr-CA" dirty="0"/>
              <a:t>Le service de garde est ouvert de 7h à 18h pour les élèves inscrits. </a:t>
            </a:r>
          </a:p>
          <a:p>
            <a:pPr marL="0" lvl="0" indent="0" algn="l" rtl="0">
              <a:spcBef>
                <a:spcPts val="0"/>
              </a:spcBef>
              <a:spcAft>
                <a:spcPts val="0"/>
              </a:spcAft>
              <a:buNone/>
            </a:pPr>
            <a:endParaRPr lang="fr-CA" dirty="0"/>
          </a:p>
          <a:p>
            <a:pPr marL="0" lvl="0" indent="0" algn="l" rtl="0">
              <a:spcBef>
                <a:spcPts val="0"/>
              </a:spcBef>
              <a:spcAft>
                <a:spcPts val="0"/>
              </a:spcAft>
              <a:buNone/>
            </a:pPr>
            <a:endParaRPr lang="fr-CA" dirty="0"/>
          </a:p>
          <a:p>
            <a:pPr marL="0" lvl="0" indent="0" algn="l" rtl="0">
              <a:spcBef>
                <a:spcPts val="0"/>
              </a:spcBef>
              <a:spcAft>
                <a:spcPts val="0"/>
              </a:spcAft>
              <a:buNone/>
            </a:pPr>
            <a:r>
              <a:rPr lang="fr-CA" dirty="0"/>
              <a:t>Lors d’un retard, il faut passer par le secrétariat.</a:t>
            </a:r>
          </a:p>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48"/>
        <p:cNvGrpSpPr/>
        <p:nvPr/>
      </p:nvGrpSpPr>
      <p:grpSpPr>
        <a:xfrm>
          <a:off x="0" y="0"/>
          <a:ext cx="0" cy="0"/>
          <a:chOff x="0" y="0"/>
          <a:chExt cx="0" cy="0"/>
        </a:xfrm>
      </p:grpSpPr>
      <p:sp>
        <p:nvSpPr>
          <p:cNvPr id="11849" name="Google Shape;11849;gacac5f5a14_0_6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50" name="Google Shape;11850;gacac5f5a14_0_6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Valérie</a:t>
            </a:r>
          </a:p>
          <a:p>
            <a:pPr marL="0" lvl="0" indent="0" algn="l" rtl="0">
              <a:spcBef>
                <a:spcPts val="0"/>
              </a:spcBef>
              <a:spcAft>
                <a:spcPts val="0"/>
              </a:spcAft>
              <a:buNone/>
            </a:pPr>
            <a:endParaRPr lang="fr-CA" dirty="0"/>
          </a:p>
          <a:p>
            <a:pPr marL="0" lvl="0" indent="0" algn="l" rtl="0">
              <a:spcBef>
                <a:spcPts val="0"/>
              </a:spcBef>
              <a:spcAft>
                <a:spcPts val="0"/>
              </a:spcAft>
              <a:buNone/>
            </a:pPr>
            <a:r>
              <a:rPr lang="fr-CA" dirty="0"/>
              <a:t>Les enfants ont une récréation de 20 minutes le matin. Le midi, les enfants sont à l’extérieur 30 minutes.</a:t>
            </a:r>
          </a:p>
          <a:p>
            <a:pPr marL="0" lvl="0" indent="0" algn="l" rtl="0">
              <a:spcBef>
                <a:spcPts val="0"/>
              </a:spcBef>
              <a:spcAft>
                <a:spcPts val="0"/>
              </a:spcAft>
              <a:buNone/>
            </a:pPr>
            <a:r>
              <a:rPr lang="fr-CA" dirty="0"/>
              <a:t>Ils vont également dehors en fin de journée.</a:t>
            </a:r>
          </a:p>
          <a:p>
            <a:pPr marL="0" lvl="0" indent="0" algn="l" rtl="0">
              <a:spcBef>
                <a:spcPts val="0"/>
              </a:spcBef>
              <a:spcAft>
                <a:spcPts val="0"/>
              </a:spcAft>
              <a:buNone/>
            </a:pPr>
            <a:r>
              <a:rPr lang="fr-CA" dirty="0"/>
              <a:t>Il faut donc que les enfants soient habillés en conséquence de la météo pour bien profiter de l’extérieur. </a:t>
            </a:r>
          </a:p>
          <a:p>
            <a:pPr marL="0" lvl="0" indent="0" algn="l" rtl="0">
              <a:spcBef>
                <a:spcPts val="0"/>
              </a:spcBef>
              <a:spcAft>
                <a:spcPts val="0"/>
              </a:spcAft>
              <a:buNone/>
            </a:pPr>
            <a:r>
              <a:rPr lang="fr-CA" dirty="0"/>
              <a:t>En cas de pluie forte, les groupes restent à l’intérieur. </a:t>
            </a:r>
          </a:p>
          <a:p>
            <a:pPr marL="0" lvl="0" indent="0" algn="l" rtl="0">
              <a:spcBef>
                <a:spcPts val="0"/>
              </a:spcBef>
              <a:spcAft>
                <a:spcPts val="0"/>
              </a:spcAft>
              <a:buNone/>
            </a:pPr>
            <a:endParaRPr lang="fr-CA" dirty="0"/>
          </a:p>
          <a:p>
            <a:pPr marL="0" lvl="0" indent="0" algn="l" rtl="0">
              <a:spcBef>
                <a:spcPts val="0"/>
              </a:spcBef>
              <a:spcAft>
                <a:spcPts val="0"/>
              </a:spcAft>
              <a:buNone/>
            </a:pPr>
            <a:r>
              <a:rPr lang="fr-CA" dirty="0"/>
              <a:t>Lors des récréations, il y a des surveillants sur la cour d’école. </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pPr marL="158750" indent="0" algn="l">
              <a:buNone/>
            </a:pPr>
            <a:r>
              <a:rPr lang="fr-FR" b="0" i="0" dirty="0">
                <a:solidFill>
                  <a:srgbClr val="7A7A7A"/>
                </a:solidFill>
                <a:effectLst/>
                <a:highlight>
                  <a:srgbClr val="FFFFFF"/>
                </a:highlight>
                <a:latin typeface="DM Sans" pitchFamily="2" charset="0"/>
              </a:rPr>
              <a:t>Valérie</a:t>
            </a:r>
          </a:p>
          <a:p>
            <a:pPr marL="158750" indent="0" algn="l">
              <a:buNone/>
            </a:pPr>
            <a:endParaRPr lang="fr-FR" b="0" i="0" dirty="0">
              <a:solidFill>
                <a:srgbClr val="7A7A7A"/>
              </a:solidFill>
              <a:effectLst/>
              <a:highlight>
                <a:srgbClr val="FFFFFF"/>
              </a:highlight>
              <a:latin typeface="DM Sans" pitchFamily="2" charset="0"/>
            </a:endParaRPr>
          </a:p>
          <a:p>
            <a:pPr marL="158750" indent="0" algn="l">
              <a:buNone/>
            </a:pPr>
            <a:r>
              <a:rPr lang="fr-FR" b="0" i="0" dirty="0">
                <a:solidFill>
                  <a:srgbClr val="7A7A7A"/>
                </a:solidFill>
                <a:effectLst/>
                <a:highlight>
                  <a:srgbClr val="FFFFFF"/>
                </a:highlight>
                <a:latin typeface="DM Sans" pitchFamily="2" charset="0"/>
              </a:rPr>
              <a:t>Au Québec, l’école est gratuite du préscolaire à la fin du secondaire. Il n’y a donc pas de frais de scolarité et l’école prête aux élèves tout le matériel pouvant être réutilisé. </a:t>
            </a:r>
          </a:p>
          <a:p>
            <a:pPr marL="158750" indent="0" algn="l">
              <a:buNone/>
            </a:pPr>
            <a:endParaRPr lang="fr-FR" b="0" i="0" dirty="0">
              <a:solidFill>
                <a:srgbClr val="7A7A7A"/>
              </a:solidFill>
              <a:effectLst/>
              <a:highlight>
                <a:srgbClr val="FFFFFF"/>
              </a:highlight>
              <a:latin typeface="DM Sans" pitchFamily="2" charset="0"/>
            </a:endParaRPr>
          </a:p>
          <a:p>
            <a:pPr marL="158750" indent="0" algn="l">
              <a:buNone/>
            </a:pPr>
            <a:r>
              <a:rPr lang="fr-FR" b="1" i="0" dirty="0">
                <a:solidFill>
                  <a:srgbClr val="7A7A7A"/>
                </a:solidFill>
                <a:effectLst/>
                <a:highlight>
                  <a:srgbClr val="FFFFFF"/>
                </a:highlight>
                <a:latin typeface="DM Sans" pitchFamily="2" charset="0"/>
              </a:rPr>
              <a:t>Le matériel à acheter</a:t>
            </a:r>
            <a:endParaRPr lang="fr-FR" b="0" i="0" dirty="0">
              <a:solidFill>
                <a:srgbClr val="7A7A7A"/>
              </a:solidFill>
              <a:effectLst/>
              <a:highlight>
                <a:srgbClr val="FFFFFF"/>
              </a:highlight>
              <a:latin typeface="DM Sans" pitchFamily="2" charset="0"/>
            </a:endParaRPr>
          </a:p>
          <a:p>
            <a:pPr marL="158750" indent="0" algn="l">
              <a:buNone/>
            </a:pPr>
            <a:r>
              <a:rPr lang="fr-FR" b="0" i="0" dirty="0">
                <a:solidFill>
                  <a:srgbClr val="7A7A7A"/>
                </a:solidFill>
                <a:effectLst/>
                <a:highlight>
                  <a:srgbClr val="FFFFFF"/>
                </a:highlight>
                <a:latin typeface="DM Sans" pitchFamily="2" charset="0"/>
              </a:rPr>
              <a:t>Vous devrez cependant assumer les frais pour le matériel qui ne peut pas être réutilisé. Par exemple les cahiers d’exercices dans lesquels les élèves écrivent, les crayons et les gommes à effacer. Votre enfant devra aussi avoir son sac d’école, sa règle, ses ciseaux et son sac-repas.</a:t>
            </a:r>
          </a:p>
          <a:p>
            <a:pPr algn="l"/>
            <a:endParaRPr lang="fr-FR" b="0" i="0" dirty="0">
              <a:solidFill>
                <a:srgbClr val="7A7A7A"/>
              </a:solidFill>
              <a:effectLst/>
              <a:highlight>
                <a:srgbClr val="FFFFFF"/>
              </a:highlight>
              <a:latin typeface="DM Sans" pitchFamily="2" charset="0"/>
            </a:endParaRPr>
          </a:p>
          <a:p>
            <a:pPr marL="158750" indent="0" algn="l">
              <a:buNone/>
            </a:pPr>
            <a:r>
              <a:rPr lang="fr-FR" b="0" i="0" dirty="0">
                <a:solidFill>
                  <a:srgbClr val="7A7A7A"/>
                </a:solidFill>
                <a:effectLst/>
                <a:highlight>
                  <a:srgbClr val="FFFFFF"/>
                </a:highlight>
                <a:latin typeface="DM Sans" pitchFamily="2" charset="0"/>
              </a:rPr>
              <a:t>La liste complète de ces effets vous sera fournie quelques semaines avant la rentrée. Le coût varie d’une année à l’autre. Une chose est certaine, si votre enfant prend soin de son matériel, il pourra l’utiliser pendant plusieurs années et ainsi vous éviter des frais.</a:t>
            </a:r>
          </a:p>
          <a:p>
            <a:pPr marL="158750" indent="0" algn="l">
              <a:buNone/>
            </a:pPr>
            <a:endParaRPr lang="fr-FR" b="0" i="0" dirty="0">
              <a:solidFill>
                <a:srgbClr val="7A7A7A"/>
              </a:solidFill>
              <a:effectLst/>
              <a:highlight>
                <a:srgbClr val="FFFFFF"/>
              </a:highlight>
              <a:latin typeface="DM Sans" pitchFamily="2" charset="0"/>
            </a:endParaRPr>
          </a:p>
          <a:p>
            <a:pPr marL="158750" indent="0" algn="l">
              <a:buNone/>
            </a:pPr>
            <a:r>
              <a:rPr lang="fr-FR" b="0" i="0" dirty="0">
                <a:solidFill>
                  <a:srgbClr val="7A7A7A"/>
                </a:solidFill>
                <a:effectLst/>
                <a:highlight>
                  <a:srgbClr val="FFFFFF"/>
                </a:highlight>
                <a:latin typeface="DM Sans" pitchFamily="2" charset="0"/>
              </a:rPr>
              <a:t>Nous vous invitons à inscrire le prénom et le nom de votre enfant sur tous ses effets scolaires, de même que sur ses chaussures, bottes et manteau.</a:t>
            </a:r>
          </a:p>
          <a:p>
            <a:pPr marL="158750" indent="0" algn="l">
              <a:buNone/>
            </a:pPr>
            <a:r>
              <a:rPr lang="fr-FR" b="0" i="0" dirty="0">
                <a:solidFill>
                  <a:srgbClr val="7A7A7A"/>
                </a:solidFill>
                <a:effectLst/>
                <a:highlight>
                  <a:srgbClr val="FFFFFF"/>
                </a:highlight>
                <a:latin typeface="DM Sans" pitchFamily="2" charset="0"/>
              </a:rPr>
              <a:t> </a:t>
            </a:r>
          </a:p>
          <a:p>
            <a:pPr algn="l"/>
            <a:endParaRPr lang="fr-FR" b="0" i="0" dirty="0">
              <a:solidFill>
                <a:srgbClr val="7A7A7A"/>
              </a:solidFill>
              <a:effectLst/>
              <a:highlight>
                <a:srgbClr val="FFFFFF"/>
              </a:highlight>
              <a:latin typeface="DM Sans" pitchFamily="2" charset="0"/>
            </a:endParaRPr>
          </a:p>
          <a:p>
            <a:pPr marL="158750" indent="0" algn="l">
              <a:buNone/>
            </a:pPr>
            <a:r>
              <a:rPr lang="fr-FR" b="1" i="0" dirty="0">
                <a:solidFill>
                  <a:srgbClr val="7A7A7A"/>
                </a:solidFill>
                <a:effectLst/>
                <a:highlight>
                  <a:srgbClr val="FFFFFF"/>
                </a:highlight>
                <a:latin typeface="DM Sans" pitchFamily="2" charset="0"/>
              </a:rPr>
              <a:t>La facturation</a:t>
            </a:r>
            <a:endParaRPr lang="fr-FR" b="0" i="0" dirty="0">
              <a:solidFill>
                <a:srgbClr val="7A7A7A"/>
              </a:solidFill>
              <a:effectLst/>
              <a:highlight>
                <a:srgbClr val="FFFFFF"/>
              </a:highlight>
              <a:latin typeface="DM Sans" pitchFamily="2" charset="0"/>
            </a:endParaRPr>
          </a:p>
          <a:p>
            <a:pPr marL="158750" indent="0" algn="l">
              <a:buNone/>
            </a:pPr>
            <a:r>
              <a:rPr lang="fr-FR" b="0" i="0" dirty="0">
                <a:solidFill>
                  <a:srgbClr val="7A7A7A"/>
                </a:solidFill>
                <a:effectLst/>
                <a:highlight>
                  <a:srgbClr val="FFFFFF"/>
                </a:highlight>
                <a:latin typeface="DM Sans" pitchFamily="2" charset="0"/>
              </a:rPr>
              <a:t>Les factures sont payables dès leur réception. Le CSSMB privilégie le paiement par Internet. Il demande d’effectuer un paiement par enfant. Notez que les montants impayés constituent une dette au Centre de services scolaire Marguerite-Bourgeoys.</a:t>
            </a:r>
          </a:p>
          <a:p>
            <a:pPr marL="158750" indent="0" algn="l">
              <a:buNone/>
            </a:pPr>
            <a:endParaRPr lang="fr-FR" b="0" i="0" dirty="0">
              <a:solidFill>
                <a:srgbClr val="7A7A7A"/>
              </a:solidFill>
              <a:effectLst/>
              <a:highlight>
                <a:srgbClr val="FFFFFF"/>
              </a:highlight>
              <a:latin typeface="DM Sans" pitchFamily="2" charset="0"/>
            </a:endParaRPr>
          </a:p>
          <a:p>
            <a:pPr marL="158750" indent="0" algn="l">
              <a:buNone/>
            </a:pPr>
            <a:r>
              <a:rPr lang="fr-FR" b="0" i="0" dirty="0">
                <a:solidFill>
                  <a:srgbClr val="7A7A7A"/>
                </a:solidFill>
                <a:effectLst/>
                <a:highlight>
                  <a:srgbClr val="FFFFFF"/>
                </a:highlight>
                <a:latin typeface="DM Sans" pitchFamily="2" charset="0"/>
              </a:rPr>
              <a:t>Soulignons que l’ensemble des frais facturés aux parents sont encadrés par la Loi visant à préciser la portée du droit à la gratuité scolaire et à permettre l’encadrement de certaines contributions financières pouvant être exigées. Tous les montants facturés aux parents doivent être approuvés par le conseil d’établissement, lequel est en partie constitué de parents.</a:t>
            </a:r>
          </a:p>
          <a:p>
            <a:pPr marL="158750" indent="0" algn="l">
              <a:buNone/>
            </a:pPr>
            <a:endParaRPr lang="fr-FR" b="0" i="0" dirty="0">
              <a:solidFill>
                <a:srgbClr val="7A7A7A"/>
              </a:solidFill>
              <a:effectLst/>
              <a:highlight>
                <a:srgbClr val="FFFFFF"/>
              </a:highlight>
              <a:latin typeface="DM Sans" pitchFamily="2" charset="0"/>
            </a:endParaRPr>
          </a:p>
          <a:p>
            <a:pPr marL="158750" indent="0" algn="l">
              <a:buNone/>
            </a:pPr>
            <a:r>
              <a:rPr lang="fr-FR" b="0" i="0" dirty="0">
                <a:solidFill>
                  <a:srgbClr val="7A7A7A"/>
                </a:solidFill>
                <a:effectLst/>
                <a:highlight>
                  <a:srgbClr val="FFFFFF"/>
                </a:highlight>
                <a:latin typeface="DM Sans" pitchFamily="2" charset="0"/>
              </a:rPr>
              <a:t>À l’écoute de leur milieu, les écoles font tout en leur possible pour limiter les dépenses des parents afin de favoriser la réussite de tous.</a:t>
            </a:r>
          </a:p>
          <a:p>
            <a:pPr algn="l"/>
            <a:endParaRPr lang="fr-FR" b="0" i="0" dirty="0">
              <a:solidFill>
                <a:srgbClr val="7A7A7A"/>
              </a:solidFill>
              <a:effectLst/>
              <a:highlight>
                <a:srgbClr val="FFFFFF"/>
              </a:highlight>
              <a:latin typeface="DM Sans" pitchFamily="2" charset="0"/>
            </a:endParaRPr>
          </a:p>
          <a:p>
            <a:pPr marL="158750" indent="0" fontAlgn="base">
              <a:buNone/>
            </a:pPr>
            <a:r>
              <a:rPr lang="fr-CA" sz="1800" b="1" dirty="0">
                <a:effectLst/>
                <a:latin typeface="Cambria" panose="02040503050406030204" pitchFamily="18" charset="0"/>
                <a:ea typeface="Times New Roman" panose="02020603050405020304" pitchFamily="18" charset="0"/>
                <a:cs typeface="Segoe UI" panose="020B0502040204020203" pitchFamily="34" charset="0"/>
              </a:rPr>
              <a:t>Au </a:t>
            </a:r>
            <a:r>
              <a:rPr lang="fr-CA" sz="1800" b="1" dirty="0">
                <a:solidFill>
                  <a:srgbClr val="000000"/>
                </a:solidFill>
                <a:effectLst/>
                <a:highlight>
                  <a:srgbClr val="FFFF00"/>
                </a:highlight>
                <a:latin typeface="Cambria" panose="02040503050406030204" pitchFamily="18" charset="0"/>
                <a:ea typeface="Times New Roman" panose="02020603050405020304" pitchFamily="18" charset="0"/>
                <a:cs typeface="Segoe UI" panose="020B0502040204020203" pitchFamily="34" charset="0"/>
              </a:rPr>
              <a:t>mois d’août</a:t>
            </a:r>
            <a:r>
              <a:rPr lang="fr-CA" sz="1800" b="1" dirty="0">
                <a:effectLst/>
                <a:latin typeface="Cambria" panose="02040503050406030204" pitchFamily="18" charset="0"/>
                <a:ea typeface="Times New Roman" panose="02020603050405020304" pitchFamily="18" charset="0"/>
                <a:cs typeface="Segoe UI" panose="020B0502040204020203" pitchFamily="34" charset="0"/>
              </a:rPr>
              <a:t> vous allez recevoir l’état de compte, vous devez débourser un montant pour les frais scolaires. </a:t>
            </a:r>
            <a:r>
              <a:rPr lang="fr-FR" sz="1800" b="1" dirty="0">
                <a:effectLst/>
                <a:latin typeface="Cambria" panose="02040503050406030204" pitchFamily="18" charset="0"/>
                <a:ea typeface="Times New Roman" panose="02020603050405020304" pitchFamily="18" charset="0"/>
                <a:cs typeface="Segoe UI" panose="020B0502040204020203" pitchFamily="34" charset="0"/>
              </a:rPr>
              <a:t> </a:t>
            </a:r>
            <a:endParaRPr lang="fr-FR" sz="1800" dirty="0">
              <a:effectLst/>
              <a:latin typeface="Times New Roman" panose="02020603050405020304" pitchFamily="18" charset="0"/>
              <a:ea typeface="Times New Roman" panose="02020603050405020304" pitchFamily="18" charset="0"/>
            </a:endParaRPr>
          </a:p>
          <a:p>
            <a:pPr marL="158750" indent="0" fontAlgn="base">
              <a:buNone/>
            </a:pPr>
            <a:r>
              <a:rPr lang="fr-CA" sz="1800" b="1" dirty="0">
                <a:effectLst/>
                <a:latin typeface="Cambria" panose="02040503050406030204" pitchFamily="18" charset="0"/>
                <a:ea typeface="Times New Roman" panose="02020603050405020304" pitchFamily="18" charset="0"/>
                <a:cs typeface="Segoe UI" panose="020B0502040204020203" pitchFamily="34" charset="0"/>
              </a:rPr>
              <a:t>Vous pouvez effectuer le paiement </a:t>
            </a:r>
            <a:r>
              <a:rPr lang="fr-CA" sz="1800" b="1" dirty="0">
                <a:solidFill>
                  <a:srgbClr val="FF0000"/>
                </a:solidFill>
                <a:effectLst/>
                <a:latin typeface="Cambria" panose="02040503050406030204" pitchFamily="18" charset="0"/>
                <a:ea typeface="Times New Roman" panose="02020603050405020304" pitchFamily="18" charset="0"/>
                <a:cs typeface="Segoe UI" panose="020B0502040204020203" pitchFamily="34" charset="0"/>
              </a:rPr>
              <a:t>par internet</a:t>
            </a:r>
            <a:r>
              <a:rPr lang="fr-CA" sz="1800" b="1" dirty="0">
                <a:effectLst/>
                <a:latin typeface="Cambria" panose="02040503050406030204" pitchFamily="18" charset="0"/>
                <a:ea typeface="Times New Roman" panose="02020603050405020304" pitchFamily="18" charset="0"/>
                <a:cs typeface="Segoe UI" panose="020B0502040204020203" pitchFamily="34" charset="0"/>
              </a:rPr>
              <a:t> (avec le numéro de référence) </a:t>
            </a:r>
            <a:r>
              <a:rPr lang="fr-CA" sz="1800" b="1" dirty="0">
                <a:solidFill>
                  <a:srgbClr val="FF0000"/>
                </a:solidFill>
                <a:effectLst/>
                <a:latin typeface="Cambria" panose="02040503050406030204" pitchFamily="18" charset="0"/>
                <a:ea typeface="Times New Roman" panose="02020603050405020304" pitchFamily="18" charset="0"/>
                <a:cs typeface="Segoe UI" panose="020B0502040204020203" pitchFamily="34" charset="0"/>
              </a:rPr>
              <a:t>ou par chèque </a:t>
            </a:r>
            <a:r>
              <a:rPr lang="fr-CA" sz="1800" b="1" dirty="0">
                <a:effectLst/>
                <a:latin typeface="Cambria" panose="02040503050406030204" pitchFamily="18" charset="0"/>
                <a:ea typeface="Times New Roman" panose="02020603050405020304" pitchFamily="18" charset="0"/>
                <a:cs typeface="Segoe UI" panose="020B0502040204020203" pitchFamily="34" charset="0"/>
              </a:rPr>
              <a:t>au nom de l’école Henri-Beaulieu (avec le nom de l’enfant et en indiquant que c’est pour le matériel périssable).</a:t>
            </a:r>
            <a:r>
              <a:rPr lang="fr-FR" sz="1800" b="1" dirty="0">
                <a:effectLst/>
                <a:latin typeface="Cambria" panose="02040503050406030204" pitchFamily="18" charset="0"/>
                <a:ea typeface="Times New Roman" panose="02020603050405020304" pitchFamily="18" charset="0"/>
                <a:cs typeface="Segoe UI" panose="020B0502040204020203" pitchFamily="34" charset="0"/>
              </a:rPr>
              <a:t> </a:t>
            </a:r>
            <a:endParaRPr lang="fr-FR" sz="1800" dirty="0">
              <a:effectLst/>
              <a:latin typeface="Times New Roman" panose="02020603050405020304" pitchFamily="18" charset="0"/>
              <a:ea typeface="Times New Roman" panose="02020603050405020304" pitchFamily="18" charset="0"/>
            </a:endParaRPr>
          </a:p>
          <a:p>
            <a:pPr marL="158750" indent="0" algn="l">
              <a:buNone/>
            </a:pPr>
            <a:endParaRPr lang="fr-FR" b="0" i="0" dirty="0">
              <a:solidFill>
                <a:srgbClr val="7A7A7A"/>
              </a:solidFill>
              <a:effectLst/>
              <a:highlight>
                <a:srgbClr val="FFFFFF"/>
              </a:highlight>
              <a:latin typeface="DM Sans" pitchFamily="2" charset="0"/>
            </a:endParaRPr>
          </a:p>
          <a:p>
            <a:pPr marL="158750" indent="0">
              <a:buNone/>
            </a:pPr>
            <a:endParaRPr lang="fr-FR" dirty="0"/>
          </a:p>
        </p:txBody>
      </p:sp>
    </p:spTree>
    <p:extLst>
      <p:ext uri="{BB962C8B-B14F-4D97-AF65-F5344CB8AC3E}">
        <p14:creationId xmlns:p14="http://schemas.microsoft.com/office/powerpoint/2010/main" val="2768262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32"/>
        <p:cNvGrpSpPr/>
        <p:nvPr/>
      </p:nvGrpSpPr>
      <p:grpSpPr>
        <a:xfrm>
          <a:off x="0" y="0"/>
          <a:ext cx="0" cy="0"/>
          <a:chOff x="0" y="0"/>
          <a:chExt cx="0" cy="0"/>
        </a:xfrm>
      </p:grpSpPr>
      <p:sp>
        <p:nvSpPr>
          <p:cNvPr id="11733" name="Google Shape;11733;gacac5f5a14_0_6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34" name="Google Shape;11734;gacac5f5a14_0_6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fr-FR" sz="1100" b="0" i="0" u="none" strike="noStrike" cap="none" dirty="0">
              <a:solidFill>
                <a:srgbClr val="7A7A7A"/>
              </a:solidFill>
              <a:effectLst/>
              <a:highlight>
                <a:srgbClr val="FFFFFF"/>
              </a:highlight>
              <a:latin typeface="DM Sans" pitchFamily="2" charset="0"/>
              <a:cs typeface="Arial"/>
              <a:sym typeface="Arial"/>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fr-FR" sz="1100" b="0" i="0" u="none" strike="noStrike" cap="none" dirty="0">
                <a:solidFill>
                  <a:srgbClr val="7A7A7A"/>
                </a:solidFill>
                <a:effectLst/>
                <a:highlight>
                  <a:srgbClr val="FFFFFF"/>
                </a:highlight>
                <a:latin typeface="DM Sans" pitchFamily="2" charset="0"/>
                <a:cs typeface="Arial"/>
                <a:sym typeface="Arial"/>
              </a:rPr>
              <a:t>Valérie</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fr-FR" sz="1100" b="0" i="0" u="none" strike="noStrike" cap="none" dirty="0">
                <a:solidFill>
                  <a:srgbClr val="7A7A7A"/>
                </a:solidFill>
                <a:effectLst/>
                <a:highlight>
                  <a:srgbClr val="FFFFFF"/>
                </a:highlight>
                <a:latin typeface="DM Sans" pitchFamily="2" charset="0"/>
                <a:cs typeface="Arial"/>
                <a:sym typeface="Arial"/>
              </a:rPr>
              <a:t>Le </a:t>
            </a:r>
            <a:r>
              <a:rPr lang="fr-FR" sz="1100" b="0" i="0" u="none" strike="noStrike" cap="none" dirty="0">
                <a:solidFill>
                  <a:srgbClr val="7A7A7A"/>
                </a:solidFill>
                <a:effectLst/>
                <a:highlight>
                  <a:srgbClr val="FFFFFF"/>
                </a:highlight>
                <a:latin typeface="DM Sans" pitchFamily="2" charset="0"/>
                <a:cs typeface="Arial"/>
                <a:sym typeface="Arial"/>
                <a:hlinkClick r:id="rId3">
                  <a:extLst>
                    <a:ext uri="{A12FA001-AC4F-418D-AE19-62706E023703}">
                      <ahyp:hlinkClr xmlns:ahyp="http://schemas.microsoft.com/office/drawing/2018/hyperlinkcolor" val="tx"/>
                    </a:ext>
                  </a:extLst>
                </a:hlinkClick>
              </a:rPr>
              <a:t>service de garde et de surveillance des dîneurs</a:t>
            </a:r>
            <a:r>
              <a:rPr lang="fr-FR" sz="1100" b="0" i="0" u="none" strike="noStrike" cap="none" dirty="0">
                <a:solidFill>
                  <a:srgbClr val="7A7A7A"/>
                </a:solidFill>
                <a:effectLst/>
                <a:highlight>
                  <a:srgbClr val="FFFFFF"/>
                </a:highlight>
                <a:latin typeface="DM Sans" pitchFamily="2" charset="0"/>
                <a:cs typeface="Arial"/>
                <a:sym typeface="Arial"/>
              </a:rPr>
              <a:t> est offert </a:t>
            </a:r>
            <a:r>
              <a:rPr lang="fr-FR" b="0" i="0" dirty="0">
                <a:solidFill>
                  <a:srgbClr val="7A7A7A"/>
                </a:solidFill>
                <a:effectLst/>
                <a:highlight>
                  <a:srgbClr val="FFFFFF"/>
                </a:highlight>
                <a:latin typeface="DM Sans" pitchFamily="2" charset="0"/>
              </a:rPr>
              <a:t>à tous les élèves du préscolaire et du primaire</a:t>
            </a:r>
            <a:r>
              <a:rPr lang="fr-FR" b="0" i="1" dirty="0">
                <a:solidFill>
                  <a:srgbClr val="7A7A7A"/>
                </a:solidFill>
                <a:effectLst/>
                <a:highlight>
                  <a:srgbClr val="FFFFFF"/>
                </a:highlight>
                <a:latin typeface="DM Sans" pitchFamily="2" charset="0"/>
              </a:rPr>
              <a:t>.</a:t>
            </a:r>
            <a:r>
              <a:rPr lang="fr-FR" b="0" i="0" dirty="0">
                <a:solidFill>
                  <a:srgbClr val="7A7A7A"/>
                </a:solidFill>
                <a:effectLst/>
                <a:highlight>
                  <a:srgbClr val="FFFFFF"/>
                </a:highlight>
                <a:latin typeface="DM Sans" pitchFamily="2" charset="0"/>
              </a:rPr>
              <a:t> Il est ouvert le matin, avant la classe, pour la période du dîner et le soir, après l’école.</a:t>
            </a:r>
          </a:p>
          <a:p>
            <a:pPr marL="158750" indent="0" algn="l">
              <a:buNone/>
            </a:pPr>
            <a:endParaRPr lang="fr-FR" b="0" i="0" dirty="0">
              <a:solidFill>
                <a:srgbClr val="7A7A7A"/>
              </a:solidFill>
              <a:effectLst/>
              <a:highlight>
                <a:srgbClr val="FFFFFF"/>
              </a:highlight>
              <a:latin typeface="DM Sans" pitchFamily="2" charset="0"/>
            </a:endParaRPr>
          </a:p>
          <a:p>
            <a:pPr marL="158750" indent="0" algn="l">
              <a:buNone/>
            </a:pPr>
            <a:r>
              <a:rPr lang="fr-FR" b="0" i="0" dirty="0">
                <a:solidFill>
                  <a:srgbClr val="7A7A7A"/>
                </a:solidFill>
                <a:effectLst/>
                <a:highlight>
                  <a:srgbClr val="FFFFFF"/>
                </a:highlight>
                <a:latin typeface="DM Sans" pitchFamily="2" charset="0"/>
              </a:rPr>
              <a:t>Le service de garde est ouvert de 7h à 18h et lors des journées pédagogiques. Vous pouvez rejoindre le service de garde au 514-332-0742 poste 2</a:t>
            </a:r>
          </a:p>
          <a:p>
            <a:pPr marL="158750" indent="0" algn="l">
              <a:buNone/>
            </a:pPr>
            <a:endParaRPr lang="fr-FR" b="0" i="0" dirty="0">
              <a:solidFill>
                <a:srgbClr val="7A7A7A"/>
              </a:solidFill>
              <a:effectLst/>
              <a:highlight>
                <a:srgbClr val="FFFFFF"/>
              </a:highlight>
              <a:latin typeface="DM Sans" pitchFamily="2" charset="0"/>
            </a:endParaRPr>
          </a:p>
          <a:p>
            <a:pPr marL="158750" indent="0" algn="l">
              <a:buNone/>
            </a:pPr>
            <a:r>
              <a:rPr lang="fr-FR" b="1" i="0" dirty="0">
                <a:solidFill>
                  <a:srgbClr val="7A7A7A"/>
                </a:solidFill>
                <a:effectLst/>
                <a:highlight>
                  <a:srgbClr val="FFFFFF"/>
                </a:highlight>
                <a:latin typeface="DM Sans" pitchFamily="2" charset="0"/>
              </a:rPr>
              <a:t>Les activités</a:t>
            </a:r>
            <a:endParaRPr lang="fr-FR" b="0" i="0" dirty="0">
              <a:solidFill>
                <a:srgbClr val="7A7A7A"/>
              </a:solidFill>
              <a:effectLst/>
              <a:highlight>
                <a:srgbClr val="FFFFFF"/>
              </a:highlight>
              <a:latin typeface="DM Sans" pitchFamily="2" charset="0"/>
            </a:endParaRPr>
          </a:p>
          <a:p>
            <a:pPr marL="158750" indent="0" algn="l">
              <a:buNone/>
            </a:pPr>
            <a:r>
              <a:rPr lang="fr-FR" b="0" i="0" dirty="0">
                <a:solidFill>
                  <a:srgbClr val="7A7A7A"/>
                </a:solidFill>
                <a:effectLst/>
                <a:highlight>
                  <a:srgbClr val="FFFFFF"/>
                </a:highlight>
                <a:latin typeface="DM Sans" pitchFamily="2" charset="0"/>
              </a:rPr>
              <a:t>Le service de garde propose aux enfants un programme varié d’activités récréatives, sportives et artistiques. Une période est également consacrée aux travaux scolaires.</a:t>
            </a:r>
          </a:p>
          <a:p>
            <a:pPr algn="l"/>
            <a:endParaRPr lang="fr-FR" b="0" i="0" dirty="0">
              <a:solidFill>
                <a:srgbClr val="7A7A7A"/>
              </a:solidFill>
              <a:effectLst/>
              <a:highlight>
                <a:srgbClr val="FFFFFF"/>
              </a:highlight>
              <a:latin typeface="DM Sans" pitchFamily="2" charset="0"/>
            </a:endParaRPr>
          </a:p>
          <a:p>
            <a:pPr marL="158750" indent="0" algn="l">
              <a:buNone/>
            </a:pPr>
            <a:r>
              <a:rPr lang="fr-FR" b="1" i="0" dirty="0">
                <a:solidFill>
                  <a:srgbClr val="7A7A7A"/>
                </a:solidFill>
                <a:effectLst/>
                <a:highlight>
                  <a:srgbClr val="FFFFFF"/>
                </a:highlight>
                <a:latin typeface="DM Sans" pitchFamily="2" charset="0"/>
              </a:rPr>
              <a:t>La période du dîner</a:t>
            </a:r>
            <a:endParaRPr lang="fr-FR" b="0" i="0" dirty="0">
              <a:solidFill>
                <a:srgbClr val="7A7A7A"/>
              </a:solidFill>
              <a:effectLst/>
              <a:highlight>
                <a:srgbClr val="FFFFFF"/>
              </a:highlight>
              <a:latin typeface="DM Sans" pitchFamily="2" charset="0"/>
            </a:endParaRPr>
          </a:p>
          <a:p>
            <a:pPr marL="158750" indent="0" algn="l">
              <a:buNone/>
            </a:pPr>
            <a:r>
              <a:rPr lang="fr-FR" b="0" i="0" dirty="0">
                <a:solidFill>
                  <a:srgbClr val="7A7A7A"/>
                </a:solidFill>
                <a:effectLst/>
                <a:highlight>
                  <a:srgbClr val="FFFFFF"/>
                </a:highlight>
                <a:latin typeface="DM Sans" pitchFamily="2" charset="0"/>
              </a:rPr>
              <a:t>Pour la période du dîner, les enfants peuvent apporter un repas froid, il faut alors mettre un bloc réfrigérant dans le sac repas pour assurer la conservation des aliments. Dans le cas d’un repas chaud, il faudra prévoir un thermos.  Vous pouvez également choisir de commander un repas chaud en vous rendant sur le site suivant: </a:t>
            </a:r>
            <a:r>
              <a:rPr lang="fr-FR" b="0" i="0" dirty="0">
                <a:solidFill>
                  <a:srgbClr val="7A7A7A"/>
                </a:solidFill>
                <a:effectLst/>
                <a:highlight>
                  <a:srgbClr val="FFFF00"/>
                </a:highlight>
                <a:latin typeface="DM Sans" pitchFamily="2" charset="0"/>
              </a:rPr>
              <a:t>site à insérer</a:t>
            </a:r>
          </a:p>
          <a:p>
            <a:pPr marL="158750" indent="0" algn="l">
              <a:buNone/>
            </a:pPr>
            <a:endParaRPr lang="fr-FR" b="0" i="0" dirty="0">
              <a:solidFill>
                <a:srgbClr val="7A7A7A"/>
              </a:solidFill>
              <a:effectLst/>
              <a:highlight>
                <a:srgbClr val="FFFFFF"/>
              </a:highlight>
              <a:latin typeface="DM Sans" pitchFamily="2" charset="0"/>
            </a:endParaRPr>
          </a:p>
          <a:p>
            <a:pPr marL="158750" indent="0" algn="l">
              <a:buNone/>
            </a:pPr>
            <a:r>
              <a:rPr lang="fr-FR" b="1" i="0" dirty="0">
                <a:solidFill>
                  <a:srgbClr val="7A7A7A"/>
                </a:solidFill>
                <a:effectLst/>
                <a:highlight>
                  <a:srgbClr val="FFFFFF"/>
                </a:highlight>
                <a:latin typeface="DM Sans" pitchFamily="2" charset="0"/>
              </a:rPr>
              <a:t>Les journées pédagogiques</a:t>
            </a:r>
            <a:endParaRPr lang="fr-FR" b="0" i="0" dirty="0">
              <a:solidFill>
                <a:srgbClr val="7A7A7A"/>
              </a:solidFill>
              <a:effectLst/>
              <a:highlight>
                <a:srgbClr val="FFFFFF"/>
              </a:highlight>
              <a:latin typeface="DM Sans" pitchFamily="2" charset="0"/>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fr-FR" b="0" i="0" dirty="0">
                <a:solidFill>
                  <a:srgbClr val="7A7A7A"/>
                </a:solidFill>
                <a:effectLst/>
                <a:highlight>
                  <a:srgbClr val="FFFFFF"/>
                </a:highlight>
                <a:latin typeface="DM Sans" pitchFamily="2" charset="0"/>
              </a:rPr>
              <a:t>Le service de garde est également ouvert lors des journées pédagogiques. Des sorties ou activités facultatives peuvent alors être organisées et impliquer un coût supplémentaire. Vous devez cependant inscrire vos enfants à l’avance en respectant la date limite.</a:t>
            </a:r>
          </a:p>
          <a:p>
            <a:pPr marL="158750" indent="0" algn="l">
              <a:buNone/>
            </a:pPr>
            <a:endParaRPr lang="fr-FR" b="0" i="0" dirty="0">
              <a:solidFill>
                <a:srgbClr val="7A7A7A"/>
              </a:solidFill>
              <a:effectLst/>
              <a:highlight>
                <a:srgbClr val="FFFFFF"/>
              </a:highlight>
              <a:latin typeface="DM Sans" pitchFamily="2" charset="0"/>
            </a:endParaRPr>
          </a:p>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54"/>
        <p:cNvGrpSpPr/>
        <p:nvPr/>
      </p:nvGrpSpPr>
      <p:grpSpPr>
        <a:xfrm>
          <a:off x="0" y="0"/>
          <a:ext cx="0" cy="0"/>
          <a:chOff x="0" y="0"/>
          <a:chExt cx="0" cy="0"/>
        </a:xfrm>
      </p:grpSpPr>
      <p:sp>
        <p:nvSpPr>
          <p:cNvPr id="11655" name="Google Shape;11655;g8d5d1e87a8_0_10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56" name="Google Shape;11656;g8d5d1e87a8_0_10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fr-CA"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25"/>
        <p:cNvGrpSpPr/>
        <p:nvPr/>
      </p:nvGrpSpPr>
      <p:grpSpPr>
        <a:xfrm>
          <a:off x="0" y="0"/>
          <a:ext cx="0" cy="0"/>
          <a:chOff x="0" y="0"/>
          <a:chExt cx="0" cy="0"/>
        </a:xfrm>
      </p:grpSpPr>
      <p:sp>
        <p:nvSpPr>
          <p:cNvPr id="11926" name="Google Shape;11926;gacac5f5a14_0_7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27" name="Google Shape;11927;gacac5f5a14_0_7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dirty="0"/>
              <a:t>Valérie</a:t>
            </a:r>
          </a:p>
          <a:p>
            <a:pPr marL="0" lvl="0" indent="0" algn="l" rtl="0">
              <a:spcBef>
                <a:spcPts val="0"/>
              </a:spcBef>
              <a:spcAft>
                <a:spcPts val="0"/>
              </a:spcAft>
              <a:buNone/>
            </a:pPr>
            <a:endParaRPr lang="fr-FR" dirty="0"/>
          </a:p>
          <a:p>
            <a:pPr marL="0" lvl="0" indent="0" algn="l" rtl="0">
              <a:spcBef>
                <a:spcPts val="0"/>
              </a:spcBef>
              <a:spcAft>
                <a:spcPts val="0"/>
              </a:spcAft>
              <a:buNone/>
            </a:pPr>
            <a:r>
              <a:rPr lang="fr-FR" dirty="0"/>
              <a:t>Important de mettre un bloc réfrigérant afin de garder les aliments au frais</a:t>
            </a:r>
          </a:p>
          <a:p>
            <a:pPr marL="0" lvl="0" indent="0" algn="l" rtl="0">
              <a:spcBef>
                <a:spcPts val="0"/>
              </a:spcBef>
              <a:spcAft>
                <a:spcPts val="0"/>
              </a:spcAft>
              <a:buNone/>
            </a:pPr>
            <a:endParaRPr lang="fr-FR" dirty="0"/>
          </a:p>
          <a:p>
            <a:pPr marL="0" lvl="0" indent="0" algn="l" rtl="0">
              <a:spcBef>
                <a:spcPts val="0"/>
              </a:spcBef>
              <a:spcAft>
                <a:spcPts val="0"/>
              </a:spcAft>
              <a:buNone/>
            </a:pPr>
            <a:r>
              <a:rPr lang="fr-FR" dirty="0"/>
              <a:t>Important d’utiliser un thermos pour garder la nourriture chaude. Le thermos doit être réchauffé à l’aide d’eau bouillante avant d’y placer les aliments chauds.</a:t>
            </a:r>
          </a:p>
          <a:p>
            <a:pPr marL="0" lvl="0" indent="0" algn="l" rtl="0">
              <a:spcBef>
                <a:spcPts val="0"/>
              </a:spcBef>
              <a:spcAft>
                <a:spcPts val="0"/>
              </a:spcAft>
              <a:buNone/>
            </a:pPr>
            <a:endParaRPr lang="fr-FR" dirty="0"/>
          </a:p>
          <a:p>
            <a:pPr marL="0" lvl="0" indent="0" algn="l" rtl="0">
              <a:spcBef>
                <a:spcPts val="0"/>
              </a:spcBef>
              <a:spcAft>
                <a:spcPts val="0"/>
              </a:spcAft>
              <a:buNone/>
            </a:pPr>
            <a:r>
              <a:rPr lang="fr-FR" dirty="0"/>
              <a:t>Certains aliments ne sont pas appropriés pour un lunch à l’école (danger de contamination car se conserve mal à température pièce) : croquettes de poulet, hamburger, pizza. </a:t>
            </a:r>
          </a:p>
          <a:p>
            <a:pPr marL="0" lvl="0" indent="0" algn="l" rtl="0">
              <a:spcBef>
                <a:spcPts val="0"/>
              </a:spcBef>
              <a:spcAft>
                <a:spcPts val="0"/>
              </a:spcAft>
              <a:buNone/>
            </a:pPr>
            <a:r>
              <a:rPr lang="fr-FR" dirty="0"/>
              <a:t>Nous privilégions les aliments santé: eau, fruits, légumes, fromage, pas d’aliments sucrés tels bonbons et chocolat.</a:t>
            </a:r>
          </a:p>
          <a:p>
            <a:pPr marL="0" lvl="0" indent="0" algn="l" rtl="0">
              <a:spcBef>
                <a:spcPts val="0"/>
              </a:spcBef>
              <a:spcAft>
                <a:spcPts val="0"/>
              </a:spcAft>
              <a:buNone/>
            </a:pPr>
            <a:r>
              <a:rPr lang="fr-FR" dirty="0"/>
              <a:t>Pas d’arachides à cause des allergies.</a:t>
            </a:r>
          </a:p>
          <a:p>
            <a:pPr marL="0" lvl="0" indent="0" algn="l" rtl="0">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38"/>
        <p:cNvGrpSpPr/>
        <p:nvPr/>
      </p:nvGrpSpPr>
      <p:grpSpPr>
        <a:xfrm>
          <a:off x="0" y="0"/>
          <a:ext cx="0" cy="0"/>
          <a:chOff x="0" y="0"/>
          <a:chExt cx="0" cy="0"/>
        </a:xfrm>
      </p:grpSpPr>
      <p:sp>
        <p:nvSpPr>
          <p:cNvPr id="11639" name="Google Shape;11639;g8d5d1e87a8_0_5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40" name="Google Shape;11640;g8d5d1e87a8_0_5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Valérie</a:t>
            </a:r>
          </a:p>
          <a:p>
            <a:pPr marL="0" lvl="0" indent="0" algn="l" rtl="0">
              <a:spcBef>
                <a:spcPts val="0"/>
              </a:spcBef>
              <a:spcAft>
                <a:spcPts val="0"/>
              </a:spcAft>
              <a:buNone/>
            </a:pPr>
            <a:endParaRPr lang="fr-CA" dirty="0"/>
          </a:p>
          <a:p>
            <a:pPr marL="0" lvl="0" indent="0" algn="l" rtl="0">
              <a:spcBef>
                <a:spcPts val="0"/>
              </a:spcBef>
              <a:spcAft>
                <a:spcPts val="0"/>
              </a:spcAft>
              <a:buNone/>
            </a:pPr>
            <a:r>
              <a:rPr lang="fr-CA" dirty="0"/>
              <a:t>Lors de cette rencontre, l’enseignante vous donnera tous les détails sur </a:t>
            </a:r>
          </a:p>
          <a:p>
            <a:pPr marL="0" lvl="0" indent="0" algn="l" rtl="0">
              <a:spcBef>
                <a:spcPts val="0"/>
              </a:spcBef>
              <a:spcAft>
                <a:spcPts val="0"/>
              </a:spcAft>
              <a:buNone/>
            </a:pPr>
            <a:r>
              <a:rPr lang="fr-CA" dirty="0"/>
              <a:t>Les activités de la semaine</a:t>
            </a:r>
          </a:p>
          <a:p>
            <a:pPr marL="0" lvl="0" indent="0" algn="l" rtl="0">
              <a:spcBef>
                <a:spcPts val="0"/>
              </a:spcBef>
              <a:spcAft>
                <a:spcPts val="0"/>
              </a:spcAft>
              <a:buNone/>
            </a:pPr>
            <a:r>
              <a:rPr lang="fr-CA" dirty="0"/>
              <a:t>Les routines de la classe</a:t>
            </a:r>
          </a:p>
          <a:p>
            <a:pPr marL="0" lvl="0" indent="0" algn="l" rtl="0">
              <a:spcBef>
                <a:spcPts val="0"/>
              </a:spcBef>
              <a:spcAft>
                <a:spcPts val="0"/>
              </a:spcAft>
              <a:buNone/>
            </a:pPr>
            <a:r>
              <a:rPr lang="fr-CA" dirty="0"/>
              <a:t>Tenue vestimentaire</a:t>
            </a:r>
          </a:p>
          <a:p>
            <a:pPr marL="0" lvl="0" indent="0" algn="l" rtl="0">
              <a:spcBef>
                <a:spcPts val="0"/>
              </a:spcBef>
              <a:spcAft>
                <a:spcPts val="0"/>
              </a:spcAft>
              <a:buNone/>
            </a:pPr>
            <a:r>
              <a:rPr lang="fr-CA" dirty="0"/>
              <a:t>Horaire type de la journée et de la semaine</a:t>
            </a:r>
          </a:p>
          <a:p>
            <a:pPr marL="0" lvl="0" indent="0" algn="l" rtl="0">
              <a:spcBef>
                <a:spcPts val="0"/>
              </a:spcBef>
              <a:spcAft>
                <a:spcPts val="0"/>
              </a:spcAft>
              <a:buNone/>
            </a:pPr>
            <a:r>
              <a:rPr lang="fr-CA" dirty="0"/>
              <a:t>Vous aurez plusieurs documents à signer (fiche de santé, autorisation de photos et vidéos, etc…)</a:t>
            </a:r>
          </a:p>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86"/>
        <p:cNvGrpSpPr/>
        <p:nvPr/>
      </p:nvGrpSpPr>
      <p:grpSpPr>
        <a:xfrm>
          <a:off x="0" y="0"/>
          <a:ext cx="0" cy="0"/>
          <a:chOff x="0" y="0"/>
          <a:chExt cx="0" cy="0"/>
        </a:xfrm>
      </p:grpSpPr>
      <p:sp>
        <p:nvSpPr>
          <p:cNvPr id="11587" name="Google Shape;11587;g8da44cb59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88" name="Google Shape;11588;g8da44cb59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dirty="0"/>
              <a:t>Valérie</a:t>
            </a:r>
          </a:p>
          <a:p>
            <a:pPr marL="0" lvl="0" indent="0" algn="l" rtl="0">
              <a:spcBef>
                <a:spcPts val="0"/>
              </a:spcBef>
              <a:spcAft>
                <a:spcPts val="0"/>
              </a:spcAft>
              <a:buNone/>
            </a:pPr>
            <a:endParaRPr lang="fr-FR" dirty="0"/>
          </a:p>
          <a:p>
            <a:pPr marL="0" lvl="0" indent="0" algn="l" rtl="0">
              <a:spcBef>
                <a:spcPts val="0"/>
              </a:spcBef>
              <a:spcAft>
                <a:spcPts val="0"/>
              </a:spcAft>
              <a:buNone/>
            </a:pPr>
            <a:r>
              <a:rPr lang="fr-FR" dirty="0"/>
              <a:t>L’école reconnaît la place importante que vous tenez comme parent auprès de votre enfant dans son parcours scolaire. Vous êtes un allié indispensable au soutien et à la réussite éducative de votre enfant. Nous savons que vous êtes là pour l’encourager et l’accompagner dans son développement. Le bulletin est un outil de communication qui vous informe sur les progrès de votre enfant, vous permettant ainsi de suivre son développement à l’école.</a:t>
            </a:r>
          </a:p>
          <a:p>
            <a:pPr marL="0" lvl="0" indent="0" algn="l" rtl="0">
              <a:spcBef>
                <a:spcPts val="0"/>
              </a:spcBef>
              <a:spcAft>
                <a:spcPts val="0"/>
              </a:spcAft>
              <a:buNone/>
            </a:pPr>
            <a:endParaRPr lang="fr-FR" dirty="0"/>
          </a:p>
          <a:p>
            <a:pPr marL="0" lvl="0" indent="0" algn="l" rtl="0">
              <a:spcBef>
                <a:spcPts val="0"/>
              </a:spcBef>
              <a:spcAft>
                <a:spcPts val="0"/>
              </a:spcAft>
              <a:buNone/>
            </a:pPr>
            <a:r>
              <a:rPr lang="fr-FR" dirty="0"/>
              <a:t>Toute une équipe est là pour accueillir l’enfant, se préoccuper de son bien-être, de sa sécurité de son développement: l’enseignant, le personnel de soutien, le personnel professionnel, la direction. </a:t>
            </a:r>
          </a:p>
          <a:p>
            <a:pPr marL="0" lvl="0" indent="0" algn="l" rtl="0">
              <a:spcBef>
                <a:spcPts val="0"/>
              </a:spcBef>
              <a:spcAft>
                <a:spcPts val="0"/>
              </a:spcAft>
              <a:buNone/>
            </a:pPr>
            <a:endParaRPr lang="fr-FR" dirty="0"/>
          </a:p>
          <a:p>
            <a:pPr marL="0" lvl="0" indent="0" algn="l" rtl="0">
              <a:spcBef>
                <a:spcPts val="0"/>
              </a:spcBef>
              <a:spcAft>
                <a:spcPts val="0"/>
              </a:spcAft>
              <a:buNone/>
            </a:pPr>
            <a:r>
              <a:rPr lang="fr-FR" dirty="0"/>
              <a:t>La communication et la collaboration avec l’école sont des éléments importants pour le parcours scolaire de votre enfant. L’enseignante demeure disponible pour discuter avec vous, au besoin. </a:t>
            </a:r>
          </a:p>
          <a:p>
            <a:pPr marL="0" lvl="0" indent="0" algn="l" rtl="0">
              <a:spcBef>
                <a:spcPts val="0"/>
              </a:spcBef>
              <a:spcAft>
                <a:spcPts val="0"/>
              </a:spcAft>
              <a:buNone/>
            </a:pPr>
            <a:endParaRPr lang="fr-FR" dirty="0"/>
          </a:p>
          <a:p>
            <a:pPr marL="0" lvl="0" indent="0" algn="l" rtl="0">
              <a:spcBef>
                <a:spcPts val="0"/>
              </a:spcBef>
              <a:spcAft>
                <a:spcPts val="0"/>
              </a:spcAft>
              <a:buNone/>
            </a:pPr>
            <a:r>
              <a:rPr lang="fr-FR" dirty="0"/>
              <a:t>http://admin.carrefourmonteregie.ca/public/images/livrables/635982d611af8362695465.pdf</a:t>
            </a:r>
          </a:p>
          <a:p>
            <a:pPr marL="0" lvl="0" indent="0" algn="l" rtl="0">
              <a:spcBef>
                <a:spcPts val="0"/>
              </a:spcBef>
              <a:spcAft>
                <a:spcPts val="0"/>
              </a:spcAft>
              <a:buNone/>
            </a:pPr>
            <a:endParaRPr lang="fr-FR" dirty="0"/>
          </a:p>
          <a:p>
            <a:pPr marL="0" lvl="0" indent="0" algn="l" rtl="0">
              <a:spcBef>
                <a:spcPts val="0"/>
              </a:spcBef>
              <a:spcAft>
                <a:spcPts val="0"/>
              </a:spcAft>
              <a:buNone/>
            </a:pPr>
            <a:r>
              <a:rPr lang="fr-FR" dirty="0"/>
              <a:t>SI VOUS AVEZ DES ÉVALUATIONS (GARDERIE OU PROFESSIONNELS) VOUS DEVEZ NOUS LES ACHEMINER</a:t>
            </a:r>
          </a:p>
          <a:p>
            <a:pPr marL="0" lvl="0" indent="0" algn="l" rtl="0">
              <a:spcBef>
                <a:spcPts val="0"/>
              </a:spcBef>
              <a:spcAft>
                <a:spcPts val="0"/>
              </a:spcAft>
              <a:buNone/>
            </a:pPr>
            <a:endParaRPr lang="fr-FR" dirty="0"/>
          </a:p>
          <a:p>
            <a:pPr marL="0" lvl="0" indent="0" algn="l" rtl="0">
              <a:spcBef>
                <a:spcPts val="0"/>
              </a:spcBef>
              <a:spcAft>
                <a:spcPts val="0"/>
              </a:spcAft>
              <a:buNone/>
            </a:pPr>
            <a:endParaRPr lang="fr-FR" dirty="0"/>
          </a:p>
          <a:p>
            <a:pPr marL="152400" indent="0">
              <a:buNone/>
            </a:pPr>
            <a:r>
              <a:rPr lang="fr-FR" dirty="0"/>
              <a:t>Démontrer de l’intérêt à propos de ce que votre enfant vit : </a:t>
            </a:r>
          </a:p>
          <a:p>
            <a:pPr marL="152400" indent="0">
              <a:buNone/>
            </a:pPr>
            <a:r>
              <a:rPr lang="fr-FR" dirty="0"/>
              <a:t> </a:t>
            </a:r>
          </a:p>
          <a:p>
            <a:pPr marL="152400" indent="0">
              <a:buNone/>
            </a:pPr>
            <a:r>
              <a:rPr lang="fr-FR" dirty="0"/>
              <a:t>Questionnez-le sur son enseignante, ses amis, ses activités, les choses qu’il apprécie le plus et qu’il apprécie le moins, etc. </a:t>
            </a:r>
          </a:p>
          <a:p>
            <a:pPr marL="152400" indent="0">
              <a:buNone/>
            </a:pPr>
            <a:r>
              <a:rPr lang="fr-FR" dirty="0"/>
              <a:t>Demandez-lui comment il se sent (cela lui permettra de nommer ses émotions) ; </a:t>
            </a:r>
          </a:p>
          <a:p>
            <a:pPr marL="152400" indent="0">
              <a:buNone/>
            </a:pPr>
            <a:r>
              <a:rPr lang="fr-FR" dirty="0"/>
              <a:t>En discutant avec lui, cela vous permettra d’en connaître davantage sur le quotidien de votre enfant et de savoir comment se déroule son adaptation. </a:t>
            </a:r>
          </a:p>
          <a:p>
            <a:pPr marL="152400" indent="0">
              <a:buNone/>
            </a:pPr>
            <a:endParaRPr lang="fr-FR" dirty="0"/>
          </a:p>
          <a:p>
            <a:pPr marL="152400" indent="0">
              <a:buNone/>
            </a:pPr>
            <a:r>
              <a:rPr lang="fr-FR" dirty="0"/>
              <a:t>Routine: du matin, du soir</a:t>
            </a:r>
          </a:p>
          <a:p>
            <a:pPr marL="152400" indent="0">
              <a:buNone/>
            </a:pPr>
            <a:endParaRPr lang="fr-FR" dirty="0"/>
          </a:p>
          <a:p>
            <a:pPr marL="152400" indent="0">
              <a:buNone/>
            </a:pPr>
            <a:r>
              <a:rPr lang="fr-FR" dirty="0"/>
              <a:t>Apprivoiser l’école: jouer dans la cour, faire le trajet vers l’école, regarder des vidéos qui présentent ce à quoi ressemble une journée à la maternelle, </a:t>
            </a:r>
            <a:r>
              <a:rPr lang="fr-FR" dirty="0" err="1"/>
              <a:t>utiilser</a:t>
            </a:r>
            <a:r>
              <a:rPr lang="fr-FR" dirty="0"/>
              <a:t> le napperon donné au Bienvenue</a:t>
            </a:r>
          </a:p>
          <a:p>
            <a:pPr marL="152400" indent="0">
              <a:buNone/>
            </a:pPr>
            <a:r>
              <a:rPr lang="fr-FR" dirty="0"/>
              <a:t>Socialiser: aller au parc, faire des jeux de table pour s’</a:t>
            </a:r>
            <a:r>
              <a:rPr lang="fr-FR" dirty="0" err="1"/>
              <a:t>habietuer</a:t>
            </a:r>
            <a:r>
              <a:rPr lang="fr-FR" dirty="0"/>
              <a:t> à suivre des consignes et à attendre son tour, </a:t>
            </a:r>
          </a:p>
          <a:p>
            <a:pPr marL="152400" indent="0">
              <a:buNone/>
            </a:pPr>
            <a:r>
              <a:rPr lang="fr-FR" dirty="0"/>
              <a:t>Autonomie: aller à la toilette seul, s’habiller et se déshabiller, se moucher, laver ses mains, ouvrir des plats et utiliser une boîte à lunch,  faire des petites responsabilités à l’école (mettre la table, ranger ses jouets)</a:t>
            </a:r>
          </a:p>
          <a:p>
            <a:pPr marL="152400" indent="0">
              <a:buNone/>
            </a:pPr>
            <a:r>
              <a:rPr lang="fr-FR" dirty="0"/>
              <a:t>Langage: aller à la bibliothèque, regarder des livres avec ses parents, raconter sa journée, </a:t>
            </a:r>
          </a:p>
          <a:p>
            <a:pPr marL="152400" indent="0">
              <a:buNone/>
            </a:pPr>
            <a:r>
              <a:rPr lang="fr-FR" dirty="0"/>
              <a:t>Motricité: dessine, pâte à modeler, casse-têtes</a:t>
            </a:r>
          </a:p>
          <a:p>
            <a:pPr marL="152400" indent="0">
              <a:buNone/>
            </a:pPr>
            <a:endParaRPr lang="fr-FR"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5869374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86"/>
        <p:cNvGrpSpPr/>
        <p:nvPr/>
      </p:nvGrpSpPr>
      <p:grpSpPr>
        <a:xfrm>
          <a:off x="0" y="0"/>
          <a:ext cx="0" cy="0"/>
          <a:chOff x="0" y="0"/>
          <a:chExt cx="0" cy="0"/>
        </a:xfrm>
      </p:grpSpPr>
      <p:sp>
        <p:nvSpPr>
          <p:cNvPr id="11587" name="Google Shape;11587;g8da44cb59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88" name="Google Shape;11588;g8da44cb59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dirty="0"/>
              <a:t>Valérie</a:t>
            </a:r>
          </a:p>
          <a:p>
            <a:pPr marL="0" lvl="0" indent="0" algn="l" rtl="0">
              <a:spcBef>
                <a:spcPts val="0"/>
              </a:spcBef>
              <a:spcAft>
                <a:spcPts val="0"/>
              </a:spcAft>
              <a:buNone/>
            </a:pPr>
            <a:endParaRPr lang="fr-FR" dirty="0"/>
          </a:p>
          <a:p>
            <a:pPr marL="0" lvl="0" indent="0" algn="l" rtl="0">
              <a:spcBef>
                <a:spcPts val="0"/>
              </a:spcBef>
              <a:spcAft>
                <a:spcPts val="0"/>
              </a:spcAft>
              <a:buNone/>
            </a:pPr>
            <a:r>
              <a:rPr lang="fr-FR" dirty="0"/>
              <a:t>L’école reconnaît la place importante que vous tenez comme parent auprès de votre enfant dans son parcours scolaire. Vous êtes un allié indispensable au soutien et à la réussite éducative de votre enfant. Nous savons que vous êtes là pour l’encourager et l’accompagner dans son développement. Le bulletin est un outil de communication qui vous informe sur les progrès de votre enfant, vous permettant ainsi de suivre son développement à l’école.</a:t>
            </a:r>
          </a:p>
          <a:p>
            <a:pPr marL="0" lvl="0" indent="0" algn="l" rtl="0">
              <a:spcBef>
                <a:spcPts val="0"/>
              </a:spcBef>
              <a:spcAft>
                <a:spcPts val="0"/>
              </a:spcAft>
              <a:buNone/>
            </a:pPr>
            <a:endParaRPr lang="fr-FR" dirty="0"/>
          </a:p>
          <a:p>
            <a:pPr marL="0" lvl="0" indent="0" algn="l" rtl="0">
              <a:spcBef>
                <a:spcPts val="0"/>
              </a:spcBef>
              <a:spcAft>
                <a:spcPts val="0"/>
              </a:spcAft>
              <a:buNone/>
            </a:pPr>
            <a:r>
              <a:rPr lang="fr-FR" dirty="0"/>
              <a:t>Toute une équipe est là pour accueillir l’enfant, se préoccuper de son bien-être, de sa sécurité de son développement: l’enseignant, le personnel de soutien, le personnel professionnel, la direction. </a:t>
            </a:r>
          </a:p>
          <a:p>
            <a:pPr marL="0" lvl="0" indent="0" algn="l" rtl="0">
              <a:spcBef>
                <a:spcPts val="0"/>
              </a:spcBef>
              <a:spcAft>
                <a:spcPts val="0"/>
              </a:spcAft>
              <a:buNone/>
            </a:pPr>
            <a:endParaRPr lang="fr-FR" dirty="0"/>
          </a:p>
          <a:p>
            <a:pPr marL="0" lvl="0" indent="0" algn="l" rtl="0">
              <a:spcBef>
                <a:spcPts val="0"/>
              </a:spcBef>
              <a:spcAft>
                <a:spcPts val="0"/>
              </a:spcAft>
              <a:buNone/>
            </a:pPr>
            <a:r>
              <a:rPr lang="fr-FR" dirty="0"/>
              <a:t>La communication et la collaboration avec l’école sont des éléments importants pour le parcours scolaire de votre enfant. L’enseignante demeure disponible pour discuter avec vous, au besoin. </a:t>
            </a:r>
          </a:p>
          <a:p>
            <a:pPr marL="0" lvl="0" indent="0" algn="l" rtl="0">
              <a:spcBef>
                <a:spcPts val="0"/>
              </a:spcBef>
              <a:spcAft>
                <a:spcPts val="0"/>
              </a:spcAft>
              <a:buNone/>
            </a:pPr>
            <a:endParaRPr lang="fr-FR" dirty="0"/>
          </a:p>
          <a:p>
            <a:pPr marL="0" lvl="0" indent="0" algn="l" rtl="0">
              <a:spcBef>
                <a:spcPts val="0"/>
              </a:spcBef>
              <a:spcAft>
                <a:spcPts val="0"/>
              </a:spcAft>
              <a:buNone/>
            </a:pPr>
            <a:r>
              <a:rPr lang="fr-FR" dirty="0"/>
              <a:t>http://admin.carrefourmonteregie.ca/public/images/livrables/635982d611af8362695465.pdf</a:t>
            </a:r>
          </a:p>
          <a:p>
            <a:pPr marL="0" lvl="0" indent="0" algn="l" rtl="0">
              <a:spcBef>
                <a:spcPts val="0"/>
              </a:spcBef>
              <a:spcAft>
                <a:spcPts val="0"/>
              </a:spcAft>
              <a:buNone/>
            </a:pPr>
            <a:endParaRPr lang="fr-FR" dirty="0"/>
          </a:p>
          <a:p>
            <a:pPr marL="0" lvl="0" indent="0" algn="l" rtl="0">
              <a:spcBef>
                <a:spcPts val="0"/>
              </a:spcBef>
              <a:spcAft>
                <a:spcPts val="0"/>
              </a:spcAft>
              <a:buNone/>
            </a:pPr>
            <a:r>
              <a:rPr lang="fr-FR" dirty="0"/>
              <a:t>SI VOUS AVEZ DES ÉVALUATIONS (GARDERIE OU PROFESSIONNELS) VOUS DEVEZ NOUS LES ACHEMINER</a:t>
            </a:r>
          </a:p>
          <a:p>
            <a:pPr marL="0" lvl="0" indent="0" algn="l" rtl="0">
              <a:spcBef>
                <a:spcPts val="0"/>
              </a:spcBef>
              <a:spcAft>
                <a:spcPts val="0"/>
              </a:spcAft>
              <a:buNone/>
            </a:pPr>
            <a:endParaRPr lang="fr-FR" dirty="0"/>
          </a:p>
          <a:p>
            <a:pPr marL="0" lvl="0" indent="0" algn="l" rtl="0">
              <a:spcBef>
                <a:spcPts val="0"/>
              </a:spcBef>
              <a:spcAft>
                <a:spcPts val="0"/>
              </a:spcAft>
              <a:buNone/>
            </a:pPr>
            <a:endParaRPr lang="fr-FR" dirty="0"/>
          </a:p>
          <a:p>
            <a:pPr marL="152400" indent="0">
              <a:buNone/>
            </a:pPr>
            <a:r>
              <a:rPr lang="fr-FR" dirty="0"/>
              <a:t>Démontrer de l’intérêt à propos de ce que votre enfant vit : </a:t>
            </a:r>
          </a:p>
          <a:p>
            <a:pPr marL="152400" indent="0">
              <a:buNone/>
            </a:pPr>
            <a:r>
              <a:rPr lang="fr-FR" dirty="0"/>
              <a:t> </a:t>
            </a:r>
          </a:p>
          <a:p>
            <a:pPr marL="152400" indent="0">
              <a:buNone/>
            </a:pPr>
            <a:r>
              <a:rPr lang="fr-FR" dirty="0"/>
              <a:t>Questionnez-le sur son enseignante, ses amis, ses activités, les choses qu’il apprécie le plus et qu’il apprécie le moins, etc. </a:t>
            </a:r>
          </a:p>
          <a:p>
            <a:pPr marL="152400" indent="0">
              <a:buNone/>
            </a:pPr>
            <a:r>
              <a:rPr lang="fr-FR" dirty="0"/>
              <a:t>Demandez-lui comment il se sent (cela lui permettra de nommer ses émotions) ; </a:t>
            </a:r>
          </a:p>
          <a:p>
            <a:pPr marL="152400" indent="0">
              <a:buNone/>
            </a:pPr>
            <a:r>
              <a:rPr lang="fr-FR" dirty="0"/>
              <a:t>En discutant avec lui, cela vous permettra d’en connaître davantage sur le quotidien de votre enfant et de savoir comment se déroule son adaptation. </a:t>
            </a:r>
          </a:p>
          <a:p>
            <a:pPr marL="152400" indent="0">
              <a:buNone/>
            </a:pPr>
            <a:endParaRPr lang="fr-FR" dirty="0"/>
          </a:p>
          <a:p>
            <a:pPr marL="152400" indent="0">
              <a:buNone/>
            </a:pPr>
            <a:r>
              <a:rPr lang="fr-FR" dirty="0"/>
              <a:t>Routine: du matin, du soir</a:t>
            </a:r>
          </a:p>
          <a:p>
            <a:pPr marL="152400" indent="0">
              <a:buNone/>
            </a:pPr>
            <a:endParaRPr lang="fr-FR" dirty="0"/>
          </a:p>
          <a:p>
            <a:pPr marL="152400" indent="0">
              <a:buNone/>
            </a:pPr>
            <a:r>
              <a:rPr lang="fr-FR" dirty="0"/>
              <a:t>Apprivoiser l’école: jouer dans la cour, faire le trajet vers l’école, regarder des vidéos qui présentent ce à quoi ressemble une journée à la maternelle, </a:t>
            </a:r>
            <a:r>
              <a:rPr lang="fr-FR" dirty="0" err="1"/>
              <a:t>utiilser</a:t>
            </a:r>
            <a:r>
              <a:rPr lang="fr-FR" dirty="0"/>
              <a:t> le napperon donné au Bienvenue</a:t>
            </a:r>
          </a:p>
          <a:p>
            <a:pPr marL="152400" indent="0">
              <a:buNone/>
            </a:pPr>
            <a:r>
              <a:rPr lang="fr-FR" dirty="0"/>
              <a:t>Socialiser: aller au parc, faire des jeux de table pour s’</a:t>
            </a:r>
            <a:r>
              <a:rPr lang="fr-FR" dirty="0" err="1"/>
              <a:t>habietuer</a:t>
            </a:r>
            <a:r>
              <a:rPr lang="fr-FR" dirty="0"/>
              <a:t> à suivre des consignes et à attendre son tour, </a:t>
            </a:r>
          </a:p>
          <a:p>
            <a:pPr marL="152400" indent="0">
              <a:buNone/>
            </a:pPr>
            <a:r>
              <a:rPr lang="fr-FR" dirty="0"/>
              <a:t>Autonomie: aller à la toilette seul, s’habiller et se déshabiller, se moucher, laver ses mains, ouvrir des plats et utiliser une boîte à lunch,  faire des petites responsabilités à l’école (mettre la table, ranger ses jouets)</a:t>
            </a:r>
          </a:p>
          <a:p>
            <a:pPr marL="152400" indent="0">
              <a:buNone/>
            </a:pPr>
            <a:r>
              <a:rPr lang="fr-FR" dirty="0"/>
              <a:t>Langage: aller à la bibliothèque, regarder des livres avec ses parents, raconter sa journée, </a:t>
            </a:r>
          </a:p>
          <a:p>
            <a:pPr marL="152400" indent="0">
              <a:buNone/>
            </a:pPr>
            <a:r>
              <a:rPr lang="fr-FR" dirty="0"/>
              <a:t>Motricité: dessine, pâte à modeler, casse-têtes</a:t>
            </a:r>
          </a:p>
          <a:p>
            <a:pPr marL="152400" indent="0">
              <a:buNone/>
            </a:pPr>
            <a:endParaRPr lang="fr-FR"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21984013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63"/>
        <p:cNvGrpSpPr/>
        <p:nvPr/>
      </p:nvGrpSpPr>
      <p:grpSpPr>
        <a:xfrm>
          <a:off x="0" y="0"/>
          <a:ext cx="0" cy="0"/>
          <a:chOff x="0" y="0"/>
          <a:chExt cx="0" cy="0"/>
        </a:xfrm>
      </p:grpSpPr>
      <p:sp>
        <p:nvSpPr>
          <p:cNvPr id="11764" name="Google Shape;11764;gacac5f5a14_0_6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65" name="Google Shape;11765;gacac5f5a14_0_6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lgn="l">
              <a:buNone/>
            </a:pPr>
            <a:r>
              <a:rPr lang="fr-FR" b="1" i="0" dirty="0">
                <a:solidFill>
                  <a:srgbClr val="7A7A7A"/>
                </a:solidFill>
                <a:effectLst/>
                <a:highlight>
                  <a:srgbClr val="FFFFFF"/>
                </a:highlight>
                <a:latin typeface="DM Sans" pitchFamily="2" charset="0"/>
              </a:rPr>
              <a:t>Valérie</a:t>
            </a:r>
          </a:p>
          <a:p>
            <a:pPr marL="158750" indent="0" algn="l">
              <a:buNone/>
            </a:pPr>
            <a:r>
              <a:rPr lang="fr-FR" b="1" i="0" dirty="0">
                <a:solidFill>
                  <a:srgbClr val="7A7A7A"/>
                </a:solidFill>
                <a:effectLst/>
                <a:highlight>
                  <a:srgbClr val="FFFFFF"/>
                </a:highlight>
                <a:latin typeface="DM Sans" pitchFamily="2" charset="0"/>
              </a:rPr>
              <a:t>Le secrétariat</a:t>
            </a:r>
            <a:endParaRPr lang="fr-FR" b="0" i="0" dirty="0">
              <a:solidFill>
                <a:srgbClr val="7A7A7A"/>
              </a:solidFill>
              <a:effectLst/>
              <a:highlight>
                <a:srgbClr val="FFFFFF"/>
              </a:highlight>
              <a:latin typeface="DM Sans" pitchFamily="2" charset="0"/>
            </a:endParaRPr>
          </a:p>
          <a:p>
            <a:pPr marL="158750" indent="0" algn="l">
              <a:buNone/>
            </a:pPr>
            <a:r>
              <a:rPr lang="fr-FR" b="0" i="0" dirty="0">
                <a:solidFill>
                  <a:srgbClr val="7A7A7A"/>
                </a:solidFill>
                <a:effectLst/>
                <a:highlight>
                  <a:srgbClr val="FFFFFF"/>
                </a:highlight>
                <a:latin typeface="DM Sans" pitchFamily="2" charset="0"/>
              </a:rPr>
              <a:t>Le secrétariat est généralement votre premier point de contact avec l’école de votre enfant. Si ce dernier est malade et s’il doit s‘absenter, vous devez laisser un message sur les boîtes vocales de l’établissement et du service de garde. Chaque matin et au retour du dîner, une des premières tâches des enseignantes et des enseignants est la prise des présences. Si votre enfant est absent et que nous n’avons pas été prévenus, nous devrons vous contacter afin de nous assurer qu’il est en sécurité.</a:t>
            </a:r>
          </a:p>
          <a:p>
            <a:pPr marL="158750" indent="0" algn="l">
              <a:buNone/>
            </a:pPr>
            <a:r>
              <a:rPr lang="fr-FR" b="0" i="0" dirty="0">
                <a:solidFill>
                  <a:srgbClr val="7A7A7A"/>
                </a:solidFill>
                <a:effectLst/>
                <a:highlight>
                  <a:srgbClr val="FFFFFF"/>
                </a:highlight>
                <a:latin typeface="DM Sans" pitchFamily="2" charset="0"/>
              </a:rPr>
              <a:t> </a:t>
            </a:r>
          </a:p>
          <a:p>
            <a:pPr marL="158750" indent="0" algn="l">
              <a:buNone/>
            </a:pPr>
            <a:r>
              <a:rPr lang="fr-FR" b="1" i="0" dirty="0">
                <a:solidFill>
                  <a:srgbClr val="7A7A7A"/>
                </a:solidFill>
                <a:effectLst/>
                <a:highlight>
                  <a:srgbClr val="FFFFFF"/>
                </a:highlight>
                <a:latin typeface="DM Sans" pitchFamily="2" charset="0"/>
              </a:rPr>
              <a:t>Le portail </a:t>
            </a:r>
            <a:r>
              <a:rPr lang="fr-FR" b="1" i="0" dirty="0" err="1">
                <a:solidFill>
                  <a:srgbClr val="7A7A7A"/>
                </a:solidFill>
                <a:effectLst/>
                <a:highlight>
                  <a:srgbClr val="FFFFFF"/>
                </a:highlight>
                <a:latin typeface="DM Sans" pitchFamily="2" charset="0"/>
              </a:rPr>
              <a:t>Mozaïk</a:t>
            </a:r>
            <a:endParaRPr lang="fr-FR" b="0" i="0" dirty="0">
              <a:solidFill>
                <a:srgbClr val="7A7A7A"/>
              </a:solidFill>
              <a:effectLst/>
              <a:highlight>
                <a:srgbClr val="FFFFFF"/>
              </a:highlight>
              <a:latin typeface="DM Sans" pitchFamily="2" charset="0"/>
            </a:endParaRPr>
          </a:p>
          <a:p>
            <a:pPr marL="158750" indent="0" algn="l">
              <a:buNone/>
            </a:pPr>
            <a:r>
              <a:rPr lang="fr-FR" b="0" i="0" dirty="0">
                <a:solidFill>
                  <a:srgbClr val="7A7A7A"/>
                </a:solidFill>
                <a:effectLst/>
                <a:highlight>
                  <a:srgbClr val="FFFFFF"/>
                </a:highlight>
                <a:latin typeface="DM Sans" pitchFamily="2" charset="0"/>
              </a:rPr>
              <a:t>Nous vous invitons à consulter régulièrement le portail Mozaïk.ca. </a:t>
            </a:r>
            <a:r>
              <a:rPr lang="fr-FR" b="0" i="0" dirty="0" err="1">
                <a:solidFill>
                  <a:srgbClr val="7A7A7A"/>
                </a:solidFill>
                <a:effectLst/>
                <a:highlight>
                  <a:srgbClr val="FFFFFF"/>
                </a:highlight>
                <a:latin typeface="DM Sans" pitchFamily="2" charset="0"/>
              </a:rPr>
              <a:t>Mozaïk</a:t>
            </a:r>
            <a:r>
              <a:rPr lang="fr-FR" b="0" i="0" dirty="0">
                <a:solidFill>
                  <a:srgbClr val="7A7A7A"/>
                </a:solidFill>
                <a:effectLst/>
                <a:highlight>
                  <a:srgbClr val="FFFFFF"/>
                </a:highlight>
                <a:latin typeface="DM Sans" pitchFamily="2" charset="0"/>
              </a:rPr>
              <a:t> est un véritable tableau de bord sur lequel vous trouverez absolument tout : résultats de votre enfant, sommes payées et à payer, calendrier scolaire, et même, pour certaines écoles, la liste des devoirs et des leçons, sans oublier des messages de l’école, de l’enseignante ou de l’enseignant de votre enfant. Profitez de votre passage sur </a:t>
            </a:r>
            <a:r>
              <a:rPr lang="fr-FR" b="0" i="0" dirty="0" err="1">
                <a:solidFill>
                  <a:srgbClr val="7A7A7A"/>
                </a:solidFill>
                <a:effectLst/>
                <a:highlight>
                  <a:srgbClr val="FFFFFF"/>
                </a:highlight>
                <a:latin typeface="DM Sans" pitchFamily="2" charset="0"/>
              </a:rPr>
              <a:t>Mozaïk</a:t>
            </a:r>
            <a:r>
              <a:rPr lang="fr-FR" b="0" i="0" dirty="0">
                <a:solidFill>
                  <a:srgbClr val="7A7A7A"/>
                </a:solidFill>
                <a:effectLst/>
                <a:highlight>
                  <a:srgbClr val="FFFFFF"/>
                </a:highlight>
                <a:latin typeface="DM Sans" pitchFamily="2" charset="0"/>
              </a:rPr>
              <a:t> pour vous assurer que vos coordonnées sont les bonnes. Il est important que l’école puisse facilement vous joindre par téléphone ou par courriel.</a:t>
            </a:r>
          </a:p>
          <a:p>
            <a:pPr marL="158750" indent="0" algn="l">
              <a:buNone/>
            </a:pPr>
            <a:r>
              <a:rPr lang="fr-FR" b="0" i="0" dirty="0">
                <a:solidFill>
                  <a:srgbClr val="7A7A7A"/>
                </a:solidFill>
                <a:effectLst/>
                <a:highlight>
                  <a:srgbClr val="FFFFFF"/>
                </a:highlight>
                <a:latin typeface="DM Sans" pitchFamily="2" charset="0"/>
              </a:rPr>
              <a:t> </a:t>
            </a:r>
          </a:p>
          <a:p>
            <a:pPr marL="158750" indent="0" algn="l">
              <a:buNone/>
            </a:pPr>
            <a:r>
              <a:rPr lang="fr-FR" b="1" i="0" dirty="0">
                <a:solidFill>
                  <a:srgbClr val="7A7A7A"/>
                </a:solidFill>
                <a:effectLst/>
                <a:highlight>
                  <a:srgbClr val="FFFFFF"/>
                </a:highlight>
                <a:latin typeface="DM Sans" pitchFamily="2" charset="0"/>
              </a:rPr>
              <a:t>Le site internet</a:t>
            </a:r>
            <a:endParaRPr lang="fr-FR" b="0" i="0" dirty="0">
              <a:solidFill>
                <a:srgbClr val="7A7A7A"/>
              </a:solidFill>
              <a:effectLst/>
              <a:highlight>
                <a:srgbClr val="FFFFFF"/>
              </a:highlight>
              <a:latin typeface="DM Sans" pitchFamily="2" charset="0"/>
            </a:endParaRPr>
          </a:p>
          <a:p>
            <a:pPr marL="158750" indent="0" algn="l">
              <a:buNone/>
            </a:pPr>
            <a:r>
              <a:rPr lang="fr-FR" b="0" i="0" dirty="0">
                <a:solidFill>
                  <a:srgbClr val="7A7A7A"/>
                </a:solidFill>
                <a:effectLst/>
                <a:highlight>
                  <a:srgbClr val="FFFFFF"/>
                </a:highlight>
                <a:latin typeface="DM Sans" pitchFamily="2" charset="0"/>
              </a:rPr>
              <a:t>La plupart des établissements animent un site internet présentant une grande variété d’informations sur l’école, entre autres, des informations sur les programmes, les activités du service de garde et le code de vie, c’est-à-dire les règlements que votre enfant doit observer. Notez que plusieurs sites d’école présentent également les coordonnées de ressources communautaires susceptibles de venir en aide aux familles aux prises avec des problématiques sociales.</a:t>
            </a:r>
          </a:p>
          <a:p>
            <a:pPr marL="158750" indent="0" algn="l">
              <a:buNone/>
            </a:pPr>
            <a:r>
              <a:rPr lang="fr-FR" b="0" i="0" dirty="0">
                <a:solidFill>
                  <a:srgbClr val="7A7A7A"/>
                </a:solidFill>
                <a:effectLst/>
                <a:highlight>
                  <a:srgbClr val="FFFFFF"/>
                </a:highlight>
                <a:latin typeface="DM Sans" pitchFamily="2" charset="0"/>
              </a:rPr>
              <a:t> </a:t>
            </a:r>
          </a:p>
          <a:p>
            <a:pPr marL="158750" indent="0" algn="l">
              <a:buNone/>
            </a:pPr>
            <a:r>
              <a:rPr lang="fr-FR" b="1" i="0" dirty="0">
                <a:solidFill>
                  <a:srgbClr val="7A7A7A"/>
                </a:solidFill>
                <a:effectLst/>
                <a:highlight>
                  <a:srgbClr val="FFFFFF"/>
                </a:highlight>
                <a:latin typeface="DM Sans" pitchFamily="2" charset="0"/>
              </a:rPr>
              <a:t>Les réseaux sociaux</a:t>
            </a:r>
            <a:endParaRPr lang="fr-FR" b="0" i="0" dirty="0">
              <a:solidFill>
                <a:srgbClr val="7A7A7A"/>
              </a:solidFill>
              <a:effectLst/>
              <a:highlight>
                <a:srgbClr val="FFFFFF"/>
              </a:highlight>
              <a:latin typeface="DM Sans" pitchFamily="2" charset="0"/>
            </a:endParaRPr>
          </a:p>
          <a:p>
            <a:pPr marL="158750" indent="0" algn="l">
              <a:buNone/>
            </a:pPr>
            <a:r>
              <a:rPr lang="fr-FR" b="0" i="0" dirty="0">
                <a:solidFill>
                  <a:srgbClr val="7A7A7A"/>
                </a:solidFill>
                <a:effectLst/>
                <a:highlight>
                  <a:srgbClr val="FFFFFF"/>
                </a:highlight>
                <a:latin typeface="DM Sans" pitchFamily="2" charset="0"/>
              </a:rPr>
              <a:t>Bon nombre d’écoles animent une page Facebook. Elles y présentent surtout de l’information sur les activités scolaires et parascolaires. Certaines sont également présentes sur Twitter et Instagram.</a:t>
            </a:r>
          </a:p>
          <a:p>
            <a:pPr marL="158750" indent="0" algn="l">
              <a:buNone/>
            </a:pPr>
            <a:r>
              <a:rPr lang="fr-FR" b="0" i="0" dirty="0">
                <a:solidFill>
                  <a:srgbClr val="7A7A7A"/>
                </a:solidFill>
                <a:effectLst/>
                <a:highlight>
                  <a:srgbClr val="FFFFFF"/>
                </a:highlight>
                <a:latin typeface="DM Sans" pitchFamily="2" charset="0"/>
              </a:rPr>
              <a:t> </a:t>
            </a:r>
          </a:p>
          <a:p>
            <a:pPr marL="158750" indent="0" algn="l">
              <a:buNone/>
            </a:pPr>
            <a:r>
              <a:rPr lang="fr-FR" b="1" i="0" dirty="0">
                <a:solidFill>
                  <a:srgbClr val="7A7A7A"/>
                </a:solidFill>
                <a:effectLst/>
                <a:highlight>
                  <a:srgbClr val="FFFFFF"/>
                </a:highlight>
                <a:latin typeface="DM Sans" pitchFamily="2" charset="0"/>
              </a:rPr>
              <a:t>L’agenda</a:t>
            </a:r>
            <a:endParaRPr lang="fr-FR" b="0" i="0" dirty="0">
              <a:solidFill>
                <a:srgbClr val="7A7A7A"/>
              </a:solidFill>
              <a:effectLst/>
              <a:highlight>
                <a:srgbClr val="FFFFFF"/>
              </a:highlight>
              <a:latin typeface="DM Sans" pitchFamily="2" charset="0"/>
            </a:endParaRPr>
          </a:p>
          <a:p>
            <a:pPr marL="158750" indent="0" algn="l">
              <a:buNone/>
            </a:pPr>
            <a:r>
              <a:rPr lang="fr-FR" b="0" i="0" dirty="0">
                <a:solidFill>
                  <a:srgbClr val="7A7A7A"/>
                </a:solidFill>
                <a:effectLst/>
                <a:highlight>
                  <a:srgbClr val="FFFFFF"/>
                </a:highlight>
                <a:latin typeface="DM Sans" pitchFamily="2" charset="0"/>
              </a:rPr>
              <a:t>Vous devez tous les jours jeter un œil à l’agenda de votre enfant, car il est possible que l’enseignante ou l’enseignant y ait laissé un message à votre intention. Vous pouvez aussi vous servir de l’agenda pour communiquer avec l’enseignante ou l’enseignant. Notez que lorsque l’école inscrit une information dans l’agenda, elle considère qu’elle a été reçue par le parent.</a:t>
            </a:r>
          </a:p>
          <a:p>
            <a:pPr marL="158750" indent="0" algn="l">
              <a:buNone/>
            </a:pPr>
            <a:endParaRPr lang="fr-FR" b="0" i="0" dirty="0">
              <a:solidFill>
                <a:srgbClr val="7A7A7A"/>
              </a:solidFill>
              <a:effectLst/>
              <a:highlight>
                <a:srgbClr val="FFFFFF"/>
              </a:highlight>
              <a:latin typeface="DM Sans" pitchFamily="2" charset="0"/>
            </a:endParaRPr>
          </a:p>
          <a:p>
            <a:pPr marL="158750" indent="0" algn="l">
              <a:buNone/>
            </a:pPr>
            <a:r>
              <a:rPr lang="fr-FR" b="1" i="0" dirty="0">
                <a:solidFill>
                  <a:srgbClr val="7A7A7A"/>
                </a:solidFill>
                <a:effectLst/>
                <a:highlight>
                  <a:srgbClr val="FFFFFF"/>
                </a:highlight>
                <a:latin typeface="DM Sans" pitchFamily="2" charset="0"/>
              </a:rPr>
              <a:t>Google </a:t>
            </a:r>
            <a:r>
              <a:rPr lang="fr-FR" b="1" i="0" dirty="0" err="1">
                <a:solidFill>
                  <a:srgbClr val="7A7A7A"/>
                </a:solidFill>
                <a:effectLst/>
                <a:highlight>
                  <a:srgbClr val="FFFFFF"/>
                </a:highlight>
                <a:latin typeface="DM Sans" pitchFamily="2" charset="0"/>
              </a:rPr>
              <a:t>classroom</a:t>
            </a:r>
            <a:endParaRPr lang="fr-FR" b="0" i="0" dirty="0">
              <a:solidFill>
                <a:srgbClr val="7A7A7A"/>
              </a:solidFill>
              <a:effectLst/>
              <a:highlight>
                <a:srgbClr val="FFFFFF"/>
              </a:highlight>
              <a:latin typeface="DM Sans" pitchFamily="2" charset="0"/>
            </a:endParaRPr>
          </a:p>
          <a:p>
            <a:pPr marL="158750" indent="0" algn="l">
              <a:buNone/>
            </a:pPr>
            <a:r>
              <a:rPr lang="fr-FR" b="0" i="0" dirty="0">
                <a:solidFill>
                  <a:srgbClr val="7A7A7A"/>
                </a:solidFill>
                <a:effectLst/>
                <a:highlight>
                  <a:srgbClr val="FFFFFF"/>
                </a:highlight>
                <a:latin typeface="DM Sans" pitchFamily="2" charset="0"/>
              </a:rPr>
              <a:t>Certains enseignants utilisent aussi Google Classroom pour transmettre des informations aux parents, par exemple la liste des devoirs et des leçons.</a:t>
            </a:r>
          </a:p>
          <a:p>
            <a:pPr algn="l"/>
            <a:endParaRPr lang="fr-FR" b="0" i="0" dirty="0">
              <a:solidFill>
                <a:srgbClr val="7A7A7A"/>
              </a:solidFill>
              <a:effectLst/>
              <a:highlight>
                <a:srgbClr val="FFFFFF"/>
              </a:highlight>
              <a:latin typeface="DM Sans" pitchFamily="2" charset="0"/>
            </a:endParaRPr>
          </a:p>
          <a:p>
            <a:pPr marL="158750" indent="0" algn="l">
              <a:buNone/>
            </a:pPr>
            <a:r>
              <a:rPr lang="fr-FR" b="1" i="0" dirty="0">
                <a:solidFill>
                  <a:srgbClr val="7A7A7A"/>
                </a:solidFill>
                <a:effectLst/>
                <a:highlight>
                  <a:srgbClr val="FFFFFF"/>
                </a:highlight>
                <a:latin typeface="DM Sans" pitchFamily="2" charset="0"/>
              </a:rPr>
              <a:t>Les rencontres</a:t>
            </a:r>
          </a:p>
          <a:p>
            <a:pPr marL="158750" indent="0" algn="l">
              <a:buNone/>
            </a:pPr>
            <a:r>
              <a:rPr lang="fr-FR" b="0" i="0" dirty="0">
                <a:solidFill>
                  <a:srgbClr val="7A7A7A"/>
                </a:solidFill>
                <a:effectLst/>
                <a:highlight>
                  <a:srgbClr val="FFFFFF"/>
                </a:highlight>
                <a:latin typeface="DM Sans" pitchFamily="2" charset="0"/>
              </a:rPr>
              <a:t>Vous serez invité à rencontrer l’enseignante ou l’enseignant de votre enfant à trois reprises au cours de l’année. Habituellement, une première rencontre aura lieu un peu avant ou un peu après la rentrée pour présenter la planification pédagogique qui sera réalisée tout au long de l’année scolaire, le fonctionnement de la classe et de la communication école-famille propre à l’enseignante ou à l’enseignant de votre enfant. Par la suite, deux rencontres vous permettront de discuter de la progression de votre enfant lors de la publication du bulletin. Vous pourriez aussi avoir à rencontrer l’enseignante ou l’enseignant ou une équipe d’intervenantes et d’intervenants lors de la mise sur pied ou la révision d’un plan d’intervention adapté pour soutenir votre enfant dans son cheminement scolaire. Il va de soi qu’il est possible de rencontrer l’enseignante ou l’enseignant à d’autres moments si vous jugez que c’est nécessaire. Vous devrez alors prendre rendez-vous. Il est à noter que ces modalités peuvent changer d’une école à l’autre.</a:t>
            </a:r>
          </a:p>
          <a:p>
            <a:pPr marL="158750" indent="0" algn="l">
              <a:buNone/>
            </a:pPr>
            <a:r>
              <a:rPr lang="fr-FR" b="0" i="0" dirty="0">
                <a:solidFill>
                  <a:srgbClr val="7A7A7A"/>
                </a:solidFill>
                <a:effectLst/>
                <a:highlight>
                  <a:srgbClr val="FFFFFF"/>
                </a:highlight>
                <a:latin typeface="DM Sans" pitchFamily="2" charset="0"/>
              </a:rPr>
              <a:t> </a:t>
            </a:r>
          </a:p>
          <a:p>
            <a:pPr marL="158750" indent="0" algn="l">
              <a:buNone/>
            </a:pPr>
            <a:r>
              <a:rPr lang="fr-FR" b="1" i="0" dirty="0">
                <a:solidFill>
                  <a:srgbClr val="7A7A7A"/>
                </a:solidFill>
                <a:effectLst/>
                <a:highlight>
                  <a:srgbClr val="FFFFFF"/>
                </a:highlight>
                <a:latin typeface="DM Sans" pitchFamily="2" charset="0"/>
              </a:rPr>
              <a:t>Les bulletins</a:t>
            </a:r>
            <a:endParaRPr lang="fr-FR" b="0" i="0" dirty="0">
              <a:solidFill>
                <a:srgbClr val="7A7A7A"/>
              </a:solidFill>
              <a:effectLst/>
              <a:highlight>
                <a:srgbClr val="FFFFFF"/>
              </a:highlight>
              <a:latin typeface="DM Sans" pitchFamily="2" charset="0"/>
            </a:endParaRPr>
          </a:p>
          <a:p>
            <a:pPr marL="158750" indent="0" algn="l">
              <a:buNone/>
            </a:pPr>
            <a:r>
              <a:rPr lang="fr-FR" b="0" i="0" dirty="0">
                <a:solidFill>
                  <a:srgbClr val="7A7A7A"/>
                </a:solidFill>
                <a:effectLst/>
                <a:highlight>
                  <a:srgbClr val="FFFFFF"/>
                </a:highlight>
                <a:latin typeface="DM Sans" pitchFamily="2" charset="0"/>
              </a:rPr>
              <a:t>Les bulletins sont des outils de communication essentiels. Vous y lirez des résultats par discipline et par compétences évaluées qui démontrent la progression de votre enfant et une appréciation de son comportement. Par exemple, un élève ayant obtenu plus de 80 % démontre une maîtrise satisfaisante de la compétence, un élève ayant obtenu 70 % est considéré en fragilité, tandis qu’un élève ayant obtenu moins de 60 % est considéré en échec.</a:t>
            </a:r>
          </a:p>
          <a:p>
            <a:pPr algn="l"/>
            <a:endParaRPr lang="fr-FR" b="0" i="0" dirty="0">
              <a:solidFill>
                <a:srgbClr val="7A7A7A"/>
              </a:solidFill>
              <a:effectLst/>
              <a:highlight>
                <a:srgbClr val="FFFFFF"/>
              </a:highlight>
              <a:latin typeface="DM Sans" pitchFamily="2" charset="0"/>
            </a:endParaRPr>
          </a:p>
          <a:p>
            <a:pPr marL="158750" indent="0" algn="l">
              <a:buNone/>
            </a:pPr>
            <a:r>
              <a:rPr lang="fr-FR" b="0" i="0" dirty="0">
                <a:solidFill>
                  <a:srgbClr val="7A7A7A"/>
                </a:solidFill>
                <a:effectLst/>
                <a:highlight>
                  <a:srgbClr val="FFFFFF"/>
                </a:highlight>
                <a:latin typeface="DM Sans" pitchFamily="2" charset="0"/>
              </a:rPr>
              <a:t>Les modes de communication entre les parents et l’école n’ont jamais été aussi nombreux, variés et efficaces. N’hésitez pas à les utiliser, après tout, nous sommes des partenaires. Cependant, il est important de se rappeler que la première mission de l’enseignant est l’intervention directe auprès de votre enfant et des autres élèves de la classe. Le nombre et la longueur des communications doivent donc tenir compte de cette réalité.</a:t>
            </a:r>
          </a:p>
          <a:p>
            <a:pPr marL="0" lvl="0" indent="0" algn="l" rtl="0">
              <a:spcBef>
                <a:spcPts val="0"/>
              </a:spcBef>
              <a:spcAft>
                <a:spcPts val="0"/>
              </a:spcAft>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67"/>
        <p:cNvGrpSpPr/>
        <p:nvPr/>
      </p:nvGrpSpPr>
      <p:grpSpPr>
        <a:xfrm>
          <a:off x="0" y="0"/>
          <a:ext cx="0" cy="0"/>
          <a:chOff x="0" y="0"/>
          <a:chExt cx="0" cy="0"/>
        </a:xfrm>
      </p:grpSpPr>
      <p:sp>
        <p:nvSpPr>
          <p:cNvPr id="12368" name="Google Shape;12368;gacac5f5a14_0_10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69" name="Google Shape;12369;gacac5f5a14_0_10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grpSp>
        <p:nvGrpSpPr>
          <p:cNvPr id="9" name="Google Shape;9;p2"/>
          <p:cNvGrpSpPr/>
          <p:nvPr/>
        </p:nvGrpSpPr>
        <p:grpSpPr>
          <a:xfrm>
            <a:off x="-10873" y="0"/>
            <a:ext cx="9165746" cy="5143500"/>
            <a:chOff x="-10873" y="0"/>
            <a:chExt cx="9165746" cy="5143500"/>
          </a:xfrm>
        </p:grpSpPr>
        <p:grpSp>
          <p:nvGrpSpPr>
            <p:cNvPr id="10" name="Google Shape;10;p2"/>
            <p:cNvGrpSpPr/>
            <p:nvPr/>
          </p:nvGrpSpPr>
          <p:grpSpPr>
            <a:xfrm>
              <a:off x="-10873" y="0"/>
              <a:ext cx="9165746" cy="5143500"/>
              <a:chOff x="-10873" y="0"/>
              <a:chExt cx="9165746" cy="5143500"/>
            </a:xfrm>
          </p:grpSpPr>
          <p:grpSp>
            <p:nvGrpSpPr>
              <p:cNvPr id="11" name="Google Shape;11;p2"/>
              <p:cNvGrpSpPr/>
              <p:nvPr/>
            </p:nvGrpSpPr>
            <p:grpSpPr>
              <a:xfrm>
                <a:off x="-10873" y="0"/>
                <a:ext cx="9165746" cy="121200"/>
                <a:chOff x="0" y="0"/>
                <a:chExt cx="9165746" cy="121200"/>
              </a:xfrm>
            </p:grpSpPr>
            <p:sp>
              <p:nvSpPr>
                <p:cNvPr id="12" name="Google Shape;12;p2"/>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 name="Google Shape;41;p2"/>
              <p:cNvGrpSpPr/>
              <p:nvPr/>
            </p:nvGrpSpPr>
            <p:grpSpPr>
              <a:xfrm>
                <a:off x="150637" y="334820"/>
                <a:ext cx="8842726" cy="121200"/>
                <a:chOff x="323019" y="0"/>
                <a:chExt cx="8842726" cy="121200"/>
              </a:xfrm>
            </p:grpSpPr>
            <p:sp>
              <p:nvSpPr>
                <p:cNvPr id="42" name="Google Shape;42;p2"/>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2"/>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2"/>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 name="Google Shape;70;p2"/>
              <p:cNvGrpSpPr/>
              <p:nvPr/>
            </p:nvGrpSpPr>
            <p:grpSpPr>
              <a:xfrm>
                <a:off x="-10873" y="669640"/>
                <a:ext cx="9165746" cy="121200"/>
                <a:chOff x="0" y="0"/>
                <a:chExt cx="9165746" cy="121200"/>
              </a:xfrm>
            </p:grpSpPr>
            <p:sp>
              <p:nvSpPr>
                <p:cNvPr id="71" name="Google Shape;71;p2"/>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2"/>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2"/>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2"/>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2"/>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2"/>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2"/>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2"/>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2"/>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2"/>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2"/>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2"/>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 name="Google Shape;100;p2"/>
              <p:cNvGrpSpPr/>
              <p:nvPr/>
            </p:nvGrpSpPr>
            <p:grpSpPr>
              <a:xfrm>
                <a:off x="150637" y="1004460"/>
                <a:ext cx="8842726" cy="121200"/>
                <a:chOff x="323019" y="0"/>
                <a:chExt cx="8842726" cy="121200"/>
              </a:xfrm>
            </p:grpSpPr>
            <p:sp>
              <p:nvSpPr>
                <p:cNvPr id="101" name="Google Shape;101;p2"/>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2"/>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2"/>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2"/>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2"/>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2"/>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2"/>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2"/>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2"/>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2"/>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2"/>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9" name="Google Shape;129;p2"/>
              <p:cNvGrpSpPr/>
              <p:nvPr/>
            </p:nvGrpSpPr>
            <p:grpSpPr>
              <a:xfrm>
                <a:off x="-10873" y="1339280"/>
                <a:ext cx="9165746" cy="121200"/>
                <a:chOff x="0" y="0"/>
                <a:chExt cx="9165746" cy="121200"/>
              </a:xfrm>
            </p:grpSpPr>
            <p:sp>
              <p:nvSpPr>
                <p:cNvPr id="130" name="Google Shape;130;p2"/>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2"/>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2"/>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2"/>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 name="Google Shape;159;p2"/>
              <p:cNvGrpSpPr/>
              <p:nvPr/>
            </p:nvGrpSpPr>
            <p:grpSpPr>
              <a:xfrm>
                <a:off x="150637" y="1674100"/>
                <a:ext cx="8842726" cy="121200"/>
                <a:chOff x="323019" y="0"/>
                <a:chExt cx="8842726" cy="121200"/>
              </a:xfrm>
            </p:grpSpPr>
            <p:sp>
              <p:nvSpPr>
                <p:cNvPr id="160" name="Google Shape;160;p2"/>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2"/>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8" name="Google Shape;188;p2"/>
              <p:cNvGrpSpPr/>
              <p:nvPr/>
            </p:nvGrpSpPr>
            <p:grpSpPr>
              <a:xfrm>
                <a:off x="-10873" y="2008920"/>
                <a:ext cx="9165746" cy="121200"/>
                <a:chOff x="0" y="0"/>
                <a:chExt cx="9165746" cy="121200"/>
              </a:xfrm>
            </p:grpSpPr>
            <p:sp>
              <p:nvSpPr>
                <p:cNvPr id="189" name="Google Shape;189;p2"/>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2"/>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2"/>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2"/>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2"/>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2"/>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2"/>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2"/>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2"/>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2"/>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2"/>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2"/>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2"/>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8" name="Google Shape;218;p2"/>
              <p:cNvGrpSpPr/>
              <p:nvPr/>
            </p:nvGrpSpPr>
            <p:grpSpPr>
              <a:xfrm>
                <a:off x="150637" y="2343740"/>
                <a:ext cx="8842726" cy="121200"/>
                <a:chOff x="323019" y="0"/>
                <a:chExt cx="8842726" cy="121200"/>
              </a:xfrm>
            </p:grpSpPr>
            <p:sp>
              <p:nvSpPr>
                <p:cNvPr id="219" name="Google Shape;219;p2"/>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2"/>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2"/>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2"/>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2"/>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2"/>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2"/>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2"/>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2"/>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2"/>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2"/>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2"/>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2"/>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2"/>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2"/>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2"/>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2"/>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2"/>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2"/>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2"/>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7" name="Google Shape;247;p2"/>
              <p:cNvGrpSpPr/>
              <p:nvPr/>
            </p:nvGrpSpPr>
            <p:grpSpPr>
              <a:xfrm>
                <a:off x="-10873" y="2678560"/>
                <a:ext cx="9165746" cy="121200"/>
                <a:chOff x="0" y="0"/>
                <a:chExt cx="9165746" cy="121200"/>
              </a:xfrm>
            </p:grpSpPr>
            <p:sp>
              <p:nvSpPr>
                <p:cNvPr id="248" name="Google Shape;248;p2"/>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2"/>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2"/>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2"/>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2"/>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2"/>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2"/>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2"/>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2"/>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2"/>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2"/>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2"/>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2"/>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2"/>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2"/>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2"/>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2"/>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2"/>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2"/>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2"/>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2"/>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2"/>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2"/>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2"/>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2"/>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2"/>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7" name="Google Shape;277;p2"/>
              <p:cNvGrpSpPr/>
              <p:nvPr/>
            </p:nvGrpSpPr>
            <p:grpSpPr>
              <a:xfrm>
                <a:off x="150637" y="3013380"/>
                <a:ext cx="8842726" cy="121200"/>
                <a:chOff x="323019" y="0"/>
                <a:chExt cx="8842726" cy="121200"/>
              </a:xfrm>
            </p:grpSpPr>
            <p:sp>
              <p:nvSpPr>
                <p:cNvPr id="278" name="Google Shape;278;p2"/>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2"/>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2"/>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2"/>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2"/>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2"/>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2"/>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2"/>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2"/>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2"/>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2"/>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2"/>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2"/>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2"/>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2"/>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2"/>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6" name="Google Shape;306;p2"/>
              <p:cNvGrpSpPr/>
              <p:nvPr/>
            </p:nvGrpSpPr>
            <p:grpSpPr>
              <a:xfrm>
                <a:off x="-10873" y="3348200"/>
                <a:ext cx="9165746" cy="121200"/>
                <a:chOff x="0" y="0"/>
                <a:chExt cx="9165746" cy="121200"/>
              </a:xfrm>
            </p:grpSpPr>
            <p:sp>
              <p:nvSpPr>
                <p:cNvPr id="307" name="Google Shape;307;p2"/>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2"/>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2"/>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2"/>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2"/>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2"/>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2"/>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2"/>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2"/>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2"/>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2"/>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2"/>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2"/>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2"/>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2"/>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2"/>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2"/>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2"/>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2"/>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2"/>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2"/>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2"/>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2"/>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2"/>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2"/>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2"/>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2"/>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2"/>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2"/>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6" name="Google Shape;336;p2"/>
              <p:cNvGrpSpPr/>
              <p:nvPr/>
            </p:nvGrpSpPr>
            <p:grpSpPr>
              <a:xfrm>
                <a:off x="150637" y="4017840"/>
                <a:ext cx="8842726" cy="121200"/>
                <a:chOff x="323019" y="0"/>
                <a:chExt cx="8842726" cy="121200"/>
              </a:xfrm>
            </p:grpSpPr>
            <p:sp>
              <p:nvSpPr>
                <p:cNvPr id="337" name="Google Shape;337;p2"/>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2"/>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2"/>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2"/>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2"/>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2"/>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2"/>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2"/>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2"/>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2"/>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2"/>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2"/>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2"/>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2"/>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2"/>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2"/>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2"/>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2"/>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2"/>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2"/>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2"/>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2"/>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2"/>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2"/>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2"/>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2"/>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2"/>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2"/>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5" name="Google Shape;365;p2"/>
              <p:cNvGrpSpPr/>
              <p:nvPr/>
            </p:nvGrpSpPr>
            <p:grpSpPr>
              <a:xfrm>
                <a:off x="-10873" y="3683020"/>
                <a:ext cx="9165746" cy="121200"/>
                <a:chOff x="0" y="0"/>
                <a:chExt cx="9165746" cy="121200"/>
              </a:xfrm>
            </p:grpSpPr>
            <p:sp>
              <p:nvSpPr>
                <p:cNvPr id="366" name="Google Shape;366;p2"/>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2"/>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2"/>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2"/>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2"/>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2"/>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2"/>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2"/>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2"/>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2"/>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2"/>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2"/>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2"/>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2"/>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2"/>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2"/>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2"/>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2"/>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2"/>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2"/>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2"/>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2"/>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2"/>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2"/>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2"/>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2"/>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2"/>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2"/>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2"/>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5" name="Google Shape;395;p2"/>
              <p:cNvGrpSpPr/>
              <p:nvPr/>
            </p:nvGrpSpPr>
            <p:grpSpPr>
              <a:xfrm>
                <a:off x="150637" y="4352660"/>
                <a:ext cx="8842726" cy="121200"/>
                <a:chOff x="323019" y="0"/>
                <a:chExt cx="8842726" cy="121200"/>
              </a:xfrm>
            </p:grpSpPr>
            <p:sp>
              <p:nvSpPr>
                <p:cNvPr id="396" name="Google Shape;396;p2"/>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2"/>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2"/>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2"/>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2"/>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2"/>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2"/>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2"/>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2"/>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2"/>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2"/>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2"/>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2"/>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2"/>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2"/>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2"/>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2"/>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2"/>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2"/>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2"/>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2"/>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2"/>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2"/>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2"/>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2"/>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2"/>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2"/>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2"/>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4" name="Google Shape;424;p2"/>
              <p:cNvGrpSpPr/>
              <p:nvPr/>
            </p:nvGrpSpPr>
            <p:grpSpPr>
              <a:xfrm>
                <a:off x="-10873" y="4687480"/>
                <a:ext cx="9165746" cy="121200"/>
                <a:chOff x="0" y="0"/>
                <a:chExt cx="9165746" cy="121200"/>
              </a:xfrm>
            </p:grpSpPr>
            <p:sp>
              <p:nvSpPr>
                <p:cNvPr id="425" name="Google Shape;425;p2"/>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2"/>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2"/>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2"/>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2"/>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2"/>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2"/>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2"/>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2"/>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2"/>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2"/>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2"/>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2"/>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2"/>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2"/>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2"/>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2"/>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2"/>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2"/>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2"/>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2"/>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2"/>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2"/>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2"/>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2"/>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2"/>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2"/>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2"/>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2"/>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4" name="Google Shape;454;p2"/>
              <p:cNvGrpSpPr/>
              <p:nvPr/>
            </p:nvGrpSpPr>
            <p:grpSpPr>
              <a:xfrm>
                <a:off x="150637" y="5022300"/>
                <a:ext cx="8842726" cy="121200"/>
                <a:chOff x="323019" y="0"/>
                <a:chExt cx="8842726" cy="121200"/>
              </a:xfrm>
            </p:grpSpPr>
            <p:sp>
              <p:nvSpPr>
                <p:cNvPr id="455" name="Google Shape;455;p2"/>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2"/>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2"/>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2"/>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2"/>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2"/>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2"/>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2"/>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2"/>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2"/>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2"/>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2"/>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2"/>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2"/>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2"/>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2"/>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2"/>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2"/>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2"/>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2"/>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2"/>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2"/>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2"/>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2"/>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2"/>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2"/>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2"/>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2"/>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83" name="Google Shape;483;p2"/>
            <p:cNvSpPr/>
            <p:nvPr/>
          </p:nvSpPr>
          <p:spPr>
            <a:xfrm>
              <a:off x="528525" y="539500"/>
              <a:ext cx="8087100" cy="4069200"/>
            </a:xfrm>
            <a:prstGeom prst="rect">
              <a:avLst/>
            </a:prstGeom>
            <a:solidFill>
              <a:schemeClr val="dk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84" name="Google Shape;484;p2"/>
          <p:cNvSpPr txBox="1">
            <a:spLocks noGrp="1"/>
          </p:cNvSpPr>
          <p:nvPr>
            <p:ph type="subTitle" idx="1"/>
          </p:nvPr>
        </p:nvSpPr>
        <p:spPr>
          <a:xfrm>
            <a:off x="882275" y="3088651"/>
            <a:ext cx="4914900" cy="477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212237"/>
              </a:buClr>
              <a:buSzPts val="1600"/>
              <a:buNone/>
              <a:defRPr sz="1600">
                <a:solidFill>
                  <a:srgbClr val="212237"/>
                </a:solidFill>
              </a:defRPr>
            </a:lvl1pPr>
            <a:lvl2pPr lvl="1" rtl="0">
              <a:spcBef>
                <a:spcPts val="1600"/>
              </a:spcBef>
              <a:spcAft>
                <a:spcPts val="0"/>
              </a:spcAft>
              <a:buSzPts val="1800"/>
              <a:buNone/>
              <a:defRPr sz="1800"/>
            </a:lvl2pPr>
            <a:lvl3pPr lvl="2" rtl="0">
              <a:spcBef>
                <a:spcPts val="1600"/>
              </a:spcBef>
              <a:spcAft>
                <a:spcPts val="0"/>
              </a:spcAft>
              <a:buSzPts val="1800"/>
              <a:buNone/>
              <a:defRPr sz="1800"/>
            </a:lvl3pPr>
            <a:lvl4pPr lvl="3" rtl="0">
              <a:spcBef>
                <a:spcPts val="1600"/>
              </a:spcBef>
              <a:spcAft>
                <a:spcPts val="0"/>
              </a:spcAft>
              <a:buSzPts val="1800"/>
              <a:buNone/>
              <a:defRPr sz="1800"/>
            </a:lvl4pPr>
            <a:lvl5pPr lvl="4" rtl="0">
              <a:spcBef>
                <a:spcPts val="1600"/>
              </a:spcBef>
              <a:spcAft>
                <a:spcPts val="0"/>
              </a:spcAft>
              <a:buSzPts val="1800"/>
              <a:buNone/>
              <a:defRPr sz="1800"/>
            </a:lvl5pPr>
            <a:lvl6pPr lvl="5" rtl="0">
              <a:spcBef>
                <a:spcPts val="1600"/>
              </a:spcBef>
              <a:spcAft>
                <a:spcPts val="0"/>
              </a:spcAft>
              <a:buSzPts val="1800"/>
              <a:buNone/>
              <a:defRPr sz="1800"/>
            </a:lvl6pPr>
            <a:lvl7pPr lvl="6" rtl="0">
              <a:spcBef>
                <a:spcPts val="1600"/>
              </a:spcBef>
              <a:spcAft>
                <a:spcPts val="0"/>
              </a:spcAft>
              <a:buSzPts val="1800"/>
              <a:buNone/>
              <a:defRPr sz="1800"/>
            </a:lvl7pPr>
            <a:lvl8pPr lvl="7" rtl="0">
              <a:spcBef>
                <a:spcPts val="1600"/>
              </a:spcBef>
              <a:spcAft>
                <a:spcPts val="0"/>
              </a:spcAft>
              <a:buSzPts val="1800"/>
              <a:buNone/>
              <a:defRPr sz="1800"/>
            </a:lvl8pPr>
            <a:lvl9pPr lvl="8" rtl="0">
              <a:spcBef>
                <a:spcPts val="1600"/>
              </a:spcBef>
              <a:spcAft>
                <a:spcPts val="1600"/>
              </a:spcAft>
              <a:buSzPts val="1800"/>
              <a:buNone/>
              <a:defRPr sz="1800"/>
            </a:lvl9pPr>
          </a:lstStyle>
          <a:p>
            <a:endParaRPr/>
          </a:p>
        </p:txBody>
      </p:sp>
      <p:sp>
        <p:nvSpPr>
          <p:cNvPr id="485" name="Google Shape;485;p2"/>
          <p:cNvSpPr txBox="1">
            <a:spLocks noGrp="1"/>
          </p:cNvSpPr>
          <p:nvPr>
            <p:ph type="title"/>
          </p:nvPr>
        </p:nvSpPr>
        <p:spPr>
          <a:xfrm>
            <a:off x="882275" y="1733875"/>
            <a:ext cx="5923500" cy="1265700"/>
          </a:xfrm>
          <a:prstGeom prst="rect">
            <a:avLst/>
          </a:prstGeom>
        </p:spPr>
        <p:txBody>
          <a:bodyPr spcFirstLastPara="1" wrap="square" lIns="91425" tIns="91425" rIns="91425" bIns="91425" anchor="ctr" anchorCtr="0">
            <a:noAutofit/>
          </a:bodyPr>
          <a:lstStyle>
            <a:lvl1pPr lvl="0" rtl="0">
              <a:lnSpc>
                <a:spcPct val="90000"/>
              </a:lnSpc>
              <a:spcBef>
                <a:spcPts val="0"/>
              </a:spcBef>
              <a:spcAft>
                <a:spcPts val="0"/>
              </a:spcAft>
              <a:buSzPts val="5000"/>
              <a:buNone/>
              <a:defRPr sz="5000"/>
            </a:lvl1pPr>
            <a:lvl2pPr lvl="1" rtl="0">
              <a:lnSpc>
                <a:spcPct val="90000"/>
              </a:lnSpc>
              <a:spcBef>
                <a:spcPts val="0"/>
              </a:spcBef>
              <a:spcAft>
                <a:spcPts val="0"/>
              </a:spcAft>
              <a:buSzPts val="5000"/>
              <a:buNone/>
              <a:defRPr sz="5000"/>
            </a:lvl2pPr>
            <a:lvl3pPr lvl="2" rtl="0">
              <a:lnSpc>
                <a:spcPct val="90000"/>
              </a:lnSpc>
              <a:spcBef>
                <a:spcPts val="0"/>
              </a:spcBef>
              <a:spcAft>
                <a:spcPts val="0"/>
              </a:spcAft>
              <a:buSzPts val="5000"/>
              <a:buNone/>
              <a:defRPr sz="5000"/>
            </a:lvl3pPr>
            <a:lvl4pPr lvl="3" rtl="0">
              <a:lnSpc>
                <a:spcPct val="90000"/>
              </a:lnSpc>
              <a:spcBef>
                <a:spcPts val="0"/>
              </a:spcBef>
              <a:spcAft>
                <a:spcPts val="0"/>
              </a:spcAft>
              <a:buSzPts val="5000"/>
              <a:buNone/>
              <a:defRPr sz="5000"/>
            </a:lvl4pPr>
            <a:lvl5pPr lvl="4" rtl="0">
              <a:lnSpc>
                <a:spcPct val="90000"/>
              </a:lnSpc>
              <a:spcBef>
                <a:spcPts val="0"/>
              </a:spcBef>
              <a:spcAft>
                <a:spcPts val="0"/>
              </a:spcAft>
              <a:buSzPts val="5000"/>
              <a:buNone/>
              <a:defRPr sz="5000"/>
            </a:lvl5pPr>
            <a:lvl6pPr lvl="5" rtl="0">
              <a:lnSpc>
                <a:spcPct val="90000"/>
              </a:lnSpc>
              <a:spcBef>
                <a:spcPts val="0"/>
              </a:spcBef>
              <a:spcAft>
                <a:spcPts val="0"/>
              </a:spcAft>
              <a:buSzPts val="5000"/>
              <a:buNone/>
              <a:defRPr sz="5000"/>
            </a:lvl6pPr>
            <a:lvl7pPr lvl="6" rtl="0">
              <a:lnSpc>
                <a:spcPct val="90000"/>
              </a:lnSpc>
              <a:spcBef>
                <a:spcPts val="0"/>
              </a:spcBef>
              <a:spcAft>
                <a:spcPts val="0"/>
              </a:spcAft>
              <a:buSzPts val="5000"/>
              <a:buNone/>
              <a:defRPr sz="5000"/>
            </a:lvl7pPr>
            <a:lvl8pPr lvl="7" rtl="0">
              <a:lnSpc>
                <a:spcPct val="90000"/>
              </a:lnSpc>
              <a:spcBef>
                <a:spcPts val="0"/>
              </a:spcBef>
              <a:spcAft>
                <a:spcPts val="0"/>
              </a:spcAft>
              <a:buSzPts val="5000"/>
              <a:buNone/>
              <a:defRPr sz="5000"/>
            </a:lvl8pPr>
            <a:lvl9pPr lvl="8" rtl="0">
              <a:lnSpc>
                <a:spcPct val="90000"/>
              </a:lnSpc>
              <a:spcBef>
                <a:spcPts val="0"/>
              </a:spcBef>
              <a:spcAft>
                <a:spcPts val="0"/>
              </a:spcAft>
              <a:buSzPts val="5000"/>
              <a:buNone/>
              <a:defRPr sz="50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86"/>
        <p:cNvGrpSpPr/>
        <p:nvPr/>
      </p:nvGrpSpPr>
      <p:grpSpPr>
        <a:xfrm>
          <a:off x="0" y="0"/>
          <a:ext cx="0" cy="0"/>
          <a:chOff x="0" y="0"/>
          <a:chExt cx="0" cy="0"/>
        </a:xfrm>
      </p:grpSpPr>
      <p:grpSp>
        <p:nvGrpSpPr>
          <p:cNvPr id="487" name="Google Shape;487;p3"/>
          <p:cNvGrpSpPr/>
          <p:nvPr/>
        </p:nvGrpSpPr>
        <p:grpSpPr>
          <a:xfrm>
            <a:off x="-10873" y="0"/>
            <a:ext cx="9165746" cy="5143500"/>
            <a:chOff x="-10873" y="0"/>
            <a:chExt cx="9165746" cy="5143500"/>
          </a:xfrm>
        </p:grpSpPr>
        <p:grpSp>
          <p:nvGrpSpPr>
            <p:cNvPr id="488" name="Google Shape;488;p3"/>
            <p:cNvGrpSpPr/>
            <p:nvPr/>
          </p:nvGrpSpPr>
          <p:grpSpPr>
            <a:xfrm>
              <a:off x="-10873" y="0"/>
              <a:ext cx="9165746" cy="5143500"/>
              <a:chOff x="-10873" y="0"/>
              <a:chExt cx="9165746" cy="5143500"/>
            </a:xfrm>
          </p:grpSpPr>
          <p:grpSp>
            <p:nvGrpSpPr>
              <p:cNvPr id="489" name="Google Shape;489;p3"/>
              <p:cNvGrpSpPr/>
              <p:nvPr/>
            </p:nvGrpSpPr>
            <p:grpSpPr>
              <a:xfrm>
                <a:off x="-10873" y="0"/>
                <a:ext cx="9165746" cy="121200"/>
                <a:chOff x="0" y="0"/>
                <a:chExt cx="9165746" cy="121200"/>
              </a:xfrm>
            </p:grpSpPr>
            <p:sp>
              <p:nvSpPr>
                <p:cNvPr id="490" name="Google Shape;490;p3"/>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3"/>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3"/>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3"/>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3"/>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3"/>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3"/>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3"/>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3"/>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3"/>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3"/>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3"/>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3"/>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3"/>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3"/>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3"/>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3"/>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3"/>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3"/>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3"/>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3"/>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3"/>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3"/>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3"/>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3"/>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3"/>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3"/>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3"/>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3"/>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9" name="Google Shape;519;p3"/>
              <p:cNvGrpSpPr/>
              <p:nvPr/>
            </p:nvGrpSpPr>
            <p:grpSpPr>
              <a:xfrm>
                <a:off x="150637" y="334820"/>
                <a:ext cx="8842726" cy="121200"/>
                <a:chOff x="323019" y="0"/>
                <a:chExt cx="8842726" cy="121200"/>
              </a:xfrm>
            </p:grpSpPr>
            <p:sp>
              <p:nvSpPr>
                <p:cNvPr id="520" name="Google Shape;520;p3"/>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3"/>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3"/>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3"/>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3"/>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3"/>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3"/>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3"/>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3"/>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3"/>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3"/>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3"/>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3"/>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3"/>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3"/>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3"/>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3"/>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3"/>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3"/>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3"/>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3"/>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3"/>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3"/>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3"/>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3"/>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3"/>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3"/>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3"/>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8" name="Google Shape;548;p3"/>
              <p:cNvGrpSpPr/>
              <p:nvPr/>
            </p:nvGrpSpPr>
            <p:grpSpPr>
              <a:xfrm>
                <a:off x="-10873" y="669640"/>
                <a:ext cx="9165746" cy="121200"/>
                <a:chOff x="0" y="0"/>
                <a:chExt cx="9165746" cy="121200"/>
              </a:xfrm>
            </p:grpSpPr>
            <p:sp>
              <p:nvSpPr>
                <p:cNvPr id="549" name="Google Shape;549;p3"/>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3"/>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3"/>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3"/>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3"/>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3"/>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3"/>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3"/>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3"/>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3"/>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3"/>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3"/>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3"/>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3"/>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3"/>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3"/>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3"/>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3"/>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3"/>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3"/>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3"/>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3"/>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3"/>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3"/>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3"/>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3"/>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3"/>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3"/>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3"/>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8" name="Google Shape;578;p3"/>
              <p:cNvGrpSpPr/>
              <p:nvPr/>
            </p:nvGrpSpPr>
            <p:grpSpPr>
              <a:xfrm>
                <a:off x="150637" y="1004460"/>
                <a:ext cx="8842726" cy="121200"/>
                <a:chOff x="323019" y="0"/>
                <a:chExt cx="8842726" cy="121200"/>
              </a:xfrm>
            </p:grpSpPr>
            <p:sp>
              <p:nvSpPr>
                <p:cNvPr id="579" name="Google Shape;579;p3"/>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3"/>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3"/>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3"/>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3"/>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3"/>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3"/>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3"/>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3"/>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3"/>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3"/>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3"/>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3"/>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3"/>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3"/>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3"/>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3"/>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3"/>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3"/>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3"/>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3"/>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3"/>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3"/>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3"/>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3"/>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3"/>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3"/>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3"/>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07" name="Google Shape;607;p3"/>
              <p:cNvGrpSpPr/>
              <p:nvPr/>
            </p:nvGrpSpPr>
            <p:grpSpPr>
              <a:xfrm>
                <a:off x="-10873" y="1339280"/>
                <a:ext cx="9165746" cy="121200"/>
                <a:chOff x="0" y="0"/>
                <a:chExt cx="9165746" cy="121200"/>
              </a:xfrm>
            </p:grpSpPr>
            <p:sp>
              <p:nvSpPr>
                <p:cNvPr id="608" name="Google Shape;608;p3"/>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3"/>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3"/>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3"/>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3"/>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3"/>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3"/>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3"/>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3"/>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3"/>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3"/>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3"/>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3"/>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3"/>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3"/>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3"/>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3"/>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3"/>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3"/>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3"/>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3"/>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3"/>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3"/>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3"/>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3"/>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3"/>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3"/>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3"/>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3"/>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37" name="Google Shape;637;p3"/>
              <p:cNvGrpSpPr/>
              <p:nvPr/>
            </p:nvGrpSpPr>
            <p:grpSpPr>
              <a:xfrm>
                <a:off x="150637" y="1674100"/>
                <a:ext cx="8842726" cy="121200"/>
                <a:chOff x="323019" y="0"/>
                <a:chExt cx="8842726" cy="121200"/>
              </a:xfrm>
            </p:grpSpPr>
            <p:sp>
              <p:nvSpPr>
                <p:cNvPr id="638" name="Google Shape;638;p3"/>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3"/>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3"/>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3"/>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3"/>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3"/>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3"/>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3"/>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3"/>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3"/>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3"/>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3"/>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3"/>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3"/>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3"/>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3"/>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3"/>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3"/>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3"/>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3"/>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3"/>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3"/>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3"/>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3"/>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3"/>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3"/>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3"/>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3"/>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6" name="Google Shape;666;p3"/>
              <p:cNvGrpSpPr/>
              <p:nvPr/>
            </p:nvGrpSpPr>
            <p:grpSpPr>
              <a:xfrm>
                <a:off x="-10873" y="2008920"/>
                <a:ext cx="9165746" cy="121200"/>
                <a:chOff x="0" y="0"/>
                <a:chExt cx="9165746" cy="121200"/>
              </a:xfrm>
            </p:grpSpPr>
            <p:sp>
              <p:nvSpPr>
                <p:cNvPr id="667" name="Google Shape;667;p3"/>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3"/>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3"/>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3"/>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3"/>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3"/>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3"/>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3"/>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3"/>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3"/>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3"/>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3"/>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3"/>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3"/>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3"/>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3"/>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3"/>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3"/>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3"/>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3"/>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3"/>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3"/>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3"/>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3"/>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3"/>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3"/>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3"/>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3"/>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3"/>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96" name="Google Shape;696;p3"/>
              <p:cNvGrpSpPr/>
              <p:nvPr/>
            </p:nvGrpSpPr>
            <p:grpSpPr>
              <a:xfrm>
                <a:off x="150637" y="2343740"/>
                <a:ext cx="8842726" cy="121200"/>
                <a:chOff x="323019" y="0"/>
                <a:chExt cx="8842726" cy="121200"/>
              </a:xfrm>
            </p:grpSpPr>
            <p:sp>
              <p:nvSpPr>
                <p:cNvPr id="697" name="Google Shape;697;p3"/>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3"/>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3"/>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3"/>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3"/>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3"/>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3"/>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3"/>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3"/>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3"/>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3"/>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3"/>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3"/>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3"/>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3"/>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3"/>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3"/>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3"/>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3"/>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3"/>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3"/>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3"/>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3"/>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3"/>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3"/>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3"/>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3"/>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3"/>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5" name="Google Shape;725;p3"/>
              <p:cNvGrpSpPr/>
              <p:nvPr/>
            </p:nvGrpSpPr>
            <p:grpSpPr>
              <a:xfrm>
                <a:off x="-10873" y="2678560"/>
                <a:ext cx="9165746" cy="121200"/>
                <a:chOff x="0" y="0"/>
                <a:chExt cx="9165746" cy="121200"/>
              </a:xfrm>
            </p:grpSpPr>
            <p:sp>
              <p:nvSpPr>
                <p:cNvPr id="726" name="Google Shape;726;p3"/>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3"/>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3"/>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3"/>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3"/>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3"/>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3"/>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3"/>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3"/>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3"/>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3"/>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3"/>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3"/>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3"/>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3"/>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3"/>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3"/>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3"/>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3"/>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3"/>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3"/>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3"/>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3"/>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3"/>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3"/>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3"/>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3"/>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3"/>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3"/>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5" name="Google Shape;755;p3"/>
              <p:cNvGrpSpPr/>
              <p:nvPr/>
            </p:nvGrpSpPr>
            <p:grpSpPr>
              <a:xfrm>
                <a:off x="150637" y="3013380"/>
                <a:ext cx="8842726" cy="121200"/>
                <a:chOff x="323019" y="0"/>
                <a:chExt cx="8842726" cy="121200"/>
              </a:xfrm>
            </p:grpSpPr>
            <p:sp>
              <p:nvSpPr>
                <p:cNvPr id="756" name="Google Shape;756;p3"/>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3"/>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3"/>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3"/>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3"/>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3"/>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3"/>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3"/>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3"/>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3"/>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3"/>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3"/>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3"/>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3"/>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3"/>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3"/>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3"/>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3"/>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3"/>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3"/>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3"/>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3"/>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3"/>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3"/>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3"/>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3"/>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3"/>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3"/>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4" name="Google Shape;784;p3"/>
              <p:cNvGrpSpPr/>
              <p:nvPr/>
            </p:nvGrpSpPr>
            <p:grpSpPr>
              <a:xfrm>
                <a:off x="-10873" y="3348200"/>
                <a:ext cx="9165746" cy="121200"/>
                <a:chOff x="0" y="0"/>
                <a:chExt cx="9165746" cy="121200"/>
              </a:xfrm>
            </p:grpSpPr>
            <p:sp>
              <p:nvSpPr>
                <p:cNvPr id="785" name="Google Shape;785;p3"/>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3"/>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3"/>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3"/>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3"/>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3"/>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3"/>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3"/>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3"/>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3"/>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3"/>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3"/>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3"/>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3"/>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3"/>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3"/>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3"/>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3"/>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3"/>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3"/>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3"/>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3"/>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3"/>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3"/>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3"/>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3"/>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3"/>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3"/>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3"/>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4" name="Google Shape;814;p3"/>
              <p:cNvGrpSpPr/>
              <p:nvPr/>
            </p:nvGrpSpPr>
            <p:grpSpPr>
              <a:xfrm>
                <a:off x="150637" y="4017840"/>
                <a:ext cx="8842726" cy="121200"/>
                <a:chOff x="323019" y="0"/>
                <a:chExt cx="8842726" cy="121200"/>
              </a:xfrm>
            </p:grpSpPr>
            <p:sp>
              <p:nvSpPr>
                <p:cNvPr id="815" name="Google Shape;815;p3"/>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3"/>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3"/>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3"/>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3"/>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3"/>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3"/>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3"/>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3"/>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3"/>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3"/>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3"/>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3"/>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3"/>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3"/>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3"/>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3"/>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3"/>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3"/>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3"/>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3"/>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3"/>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3"/>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3"/>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3"/>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3"/>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3"/>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3"/>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3" name="Google Shape;843;p3"/>
              <p:cNvGrpSpPr/>
              <p:nvPr/>
            </p:nvGrpSpPr>
            <p:grpSpPr>
              <a:xfrm>
                <a:off x="-10873" y="3683020"/>
                <a:ext cx="9165746" cy="121200"/>
                <a:chOff x="0" y="0"/>
                <a:chExt cx="9165746" cy="121200"/>
              </a:xfrm>
            </p:grpSpPr>
            <p:sp>
              <p:nvSpPr>
                <p:cNvPr id="844" name="Google Shape;844;p3"/>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3"/>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3"/>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3"/>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3"/>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3"/>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3"/>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3"/>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3"/>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3"/>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3"/>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3"/>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3"/>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3"/>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3"/>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3"/>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3"/>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3"/>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3"/>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3"/>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3"/>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3"/>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3"/>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3"/>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3"/>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3"/>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3"/>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3"/>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3"/>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3" name="Google Shape;873;p3"/>
              <p:cNvGrpSpPr/>
              <p:nvPr/>
            </p:nvGrpSpPr>
            <p:grpSpPr>
              <a:xfrm>
                <a:off x="150637" y="4352660"/>
                <a:ext cx="8842726" cy="121200"/>
                <a:chOff x="323019" y="0"/>
                <a:chExt cx="8842726" cy="121200"/>
              </a:xfrm>
            </p:grpSpPr>
            <p:sp>
              <p:nvSpPr>
                <p:cNvPr id="874" name="Google Shape;874;p3"/>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3"/>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3"/>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3"/>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3"/>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3"/>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3"/>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3"/>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3"/>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3"/>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3"/>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3"/>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3"/>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3"/>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3"/>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3"/>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3"/>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3"/>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3"/>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3"/>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3"/>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3"/>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3"/>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3"/>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3"/>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3"/>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3"/>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3"/>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2" name="Google Shape;902;p3"/>
              <p:cNvGrpSpPr/>
              <p:nvPr/>
            </p:nvGrpSpPr>
            <p:grpSpPr>
              <a:xfrm>
                <a:off x="-10873" y="4687480"/>
                <a:ext cx="9165746" cy="121200"/>
                <a:chOff x="0" y="0"/>
                <a:chExt cx="9165746" cy="121200"/>
              </a:xfrm>
            </p:grpSpPr>
            <p:sp>
              <p:nvSpPr>
                <p:cNvPr id="903" name="Google Shape;903;p3"/>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3"/>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3"/>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3"/>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3"/>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3"/>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3"/>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3"/>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3"/>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3"/>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3"/>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3"/>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3"/>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3"/>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3"/>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3"/>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3"/>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3"/>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3"/>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3"/>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3"/>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3"/>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3"/>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3"/>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3"/>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3"/>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3"/>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3"/>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3"/>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2" name="Google Shape;932;p3"/>
              <p:cNvGrpSpPr/>
              <p:nvPr/>
            </p:nvGrpSpPr>
            <p:grpSpPr>
              <a:xfrm>
                <a:off x="150637" y="5022300"/>
                <a:ext cx="8842726" cy="121200"/>
                <a:chOff x="323019" y="0"/>
                <a:chExt cx="8842726" cy="121200"/>
              </a:xfrm>
            </p:grpSpPr>
            <p:sp>
              <p:nvSpPr>
                <p:cNvPr id="933" name="Google Shape;933;p3"/>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3"/>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3"/>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3"/>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3"/>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3"/>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3"/>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3"/>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3"/>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3"/>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3"/>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3"/>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3"/>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3"/>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3"/>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3"/>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3"/>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3"/>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3"/>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3"/>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3"/>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3"/>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3"/>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3"/>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3"/>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3"/>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3"/>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3"/>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961" name="Google Shape;961;p3"/>
            <p:cNvSpPr/>
            <p:nvPr/>
          </p:nvSpPr>
          <p:spPr>
            <a:xfrm>
              <a:off x="528525" y="539500"/>
              <a:ext cx="8087100" cy="4069200"/>
            </a:xfrm>
            <a:prstGeom prst="rect">
              <a:avLst/>
            </a:prstGeom>
            <a:solidFill>
              <a:schemeClr val="dk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62" name="Google Shape;962;p3"/>
          <p:cNvSpPr txBox="1">
            <a:spLocks noGrp="1"/>
          </p:cNvSpPr>
          <p:nvPr>
            <p:ph type="subTitle" idx="1"/>
          </p:nvPr>
        </p:nvSpPr>
        <p:spPr>
          <a:xfrm flipH="1">
            <a:off x="883878" y="3221925"/>
            <a:ext cx="5058900" cy="414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a:endParaRPr/>
          </a:p>
        </p:txBody>
      </p:sp>
      <p:sp>
        <p:nvSpPr>
          <p:cNvPr id="963" name="Google Shape;963;p3"/>
          <p:cNvSpPr txBox="1">
            <a:spLocks noGrp="1"/>
          </p:cNvSpPr>
          <p:nvPr>
            <p:ph type="title"/>
          </p:nvPr>
        </p:nvSpPr>
        <p:spPr>
          <a:xfrm flipH="1">
            <a:off x="884453" y="2484382"/>
            <a:ext cx="5058900" cy="7818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964" name="Google Shape;964;p3"/>
          <p:cNvSpPr txBox="1">
            <a:spLocks noGrp="1"/>
          </p:cNvSpPr>
          <p:nvPr>
            <p:ph type="title" idx="2" hasCustomPrompt="1"/>
          </p:nvPr>
        </p:nvSpPr>
        <p:spPr>
          <a:xfrm flipH="1">
            <a:off x="1196553" y="1462567"/>
            <a:ext cx="1688400" cy="918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6000">
                <a:solidFill>
                  <a:schemeClr val="lt1"/>
                </a:solidFill>
              </a:defRPr>
            </a:lvl1pPr>
            <a:lvl2pPr lvl="1" algn="ctr" rtl="0">
              <a:spcBef>
                <a:spcPts val="0"/>
              </a:spcBef>
              <a:spcAft>
                <a:spcPts val="0"/>
              </a:spcAft>
              <a:buClr>
                <a:schemeClr val="lt1"/>
              </a:buClr>
              <a:buSzPts val="3000"/>
              <a:buNone/>
              <a:defRPr sz="3000">
                <a:solidFill>
                  <a:schemeClr val="lt1"/>
                </a:solidFill>
              </a:defRPr>
            </a:lvl2pPr>
            <a:lvl3pPr lvl="2" algn="ctr" rtl="0">
              <a:spcBef>
                <a:spcPts val="0"/>
              </a:spcBef>
              <a:spcAft>
                <a:spcPts val="0"/>
              </a:spcAft>
              <a:buClr>
                <a:schemeClr val="lt1"/>
              </a:buClr>
              <a:buSzPts val="3000"/>
              <a:buNone/>
              <a:defRPr sz="3000">
                <a:solidFill>
                  <a:schemeClr val="lt1"/>
                </a:solidFill>
              </a:defRPr>
            </a:lvl3pPr>
            <a:lvl4pPr lvl="3" algn="ctr" rtl="0">
              <a:spcBef>
                <a:spcPts val="0"/>
              </a:spcBef>
              <a:spcAft>
                <a:spcPts val="0"/>
              </a:spcAft>
              <a:buClr>
                <a:schemeClr val="lt1"/>
              </a:buClr>
              <a:buSzPts val="3000"/>
              <a:buNone/>
              <a:defRPr sz="3000">
                <a:solidFill>
                  <a:schemeClr val="lt1"/>
                </a:solidFill>
              </a:defRPr>
            </a:lvl4pPr>
            <a:lvl5pPr lvl="4" algn="ctr" rtl="0">
              <a:spcBef>
                <a:spcPts val="0"/>
              </a:spcBef>
              <a:spcAft>
                <a:spcPts val="0"/>
              </a:spcAft>
              <a:buClr>
                <a:schemeClr val="lt1"/>
              </a:buClr>
              <a:buSzPts val="3000"/>
              <a:buNone/>
              <a:defRPr sz="3000">
                <a:solidFill>
                  <a:schemeClr val="lt1"/>
                </a:solidFill>
              </a:defRPr>
            </a:lvl5pPr>
            <a:lvl6pPr lvl="5" algn="ctr" rtl="0">
              <a:spcBef>
                <a:spcPts val="0"/>
              </a:spcBef>
              <a:spcAft>
                <a:spcPts val="0"/>
              </a:spcAft>
              <a:buClr>
                <a:schemeClr val="lt1"/>
              </a:buClr>
              <a:buSzPts val="3000"/>
              <a:buNone/>
              <a:defRPr sz="3000">
                <a:solidFill>
                  <a:schemeClr val="lt1"/>
                </a:solidFill>
              </a:defRPr>
            </a:lvl6pPr>
            <a:lvl7pPr lvl="6" algn="ctr" rtl="0">
              <a:spcBef>
                <a:spcPts val="0"/>
              </a:spcBef>
              <a:spcAft>
                <a:spcPts val="0"/>
              </a:spcAft>
              <a:buClr>
                <a:schemeClr val="lt1"/>
              </a:buClr>
              <a:buSzPts val="3000"/>
              <a:buNone/>
              <a:defRPr sz="3000">
                <a:solidFill>
                  <a:schemeClr val="lt1"/>
                </a:solidFill>
              </a:defRPr>
            </a:lvl7pPr>
            <a:lvl8pPr lvl="7" algn="ctr" rtl="0">
              <a:spcBef>
                <a:spcPts val="0"/>
              </a:spcBef>
              <a:spcAft>
                <a:spcPts val="0"/>
              </a:spcAft>
              <a:buClr>
                <a:schemeClr val="lt1"/>
              </a:buClr>
              <a:buSzPts val="3000"/>
              <a:buNone/>
              <a:defRPr sz="3000">
                <a:solidFill>
                  <a:schemeClr val="lt1"/>
                </a:solidFill>
              </a:defRPr>
            </a:lvl8pPr>
            <a:lvl9pPr lvl="8" algn="ctr" rtl="0">
              <a:spcBef>
                <a:spcPts val="0"/>
              </a:spcBef>
              <a:spcAft>
                <a:spcPts val="0"/>
              </a:spcAft>
              <a:buClr>
                <a:schemeClr val="lt1"/>
              </a:buClr>
              <a:buSzPts val="3000"/>
              <a:buNone/>
              <a:defRPr sz="3000">
                <a:solidFill>
                  <a:schemeClr val="lt1"/>
                </a:solidFill>
              </a:defRPr>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965"/>
        <p:cNvGrpSpPr/>
        <p:nvPr/>
      </p:nvGrpSpPr>
      <p:grpSpPr>
        <a:xfrm>
          <a:off x="0" y="0"/>
          <a:ext cx="0" cy="0"/>
          <a:chOff x="0" y="0"/>
          <a:chExt cx="0" cy="0"/>
        </a:xfrm>
      </p:grpSpPr>
      <p:grpSp>
        <p:nvGrpSpPr>
          <p:cNvPr id="966" name="Google Shape;966;p4"/>
          <p:cNvGrpSpPr/>
          <p:nvPr/>
        </p:nvGrpSpPr>
        <p:grpSpPr>
          <a:xfrm>
            <a:off x="-10873" y="0"/>
            <a:ext cx="9165746" cy="5143500"/>
            <a:chOff x="-10873" y="0"/>
            <a:chExt cx="9165746" cy="5143500"/>
          </a:xfrm>
        </p:grpSpPr>
        <p:grpSp>
          <p:nvGrpSpPr>
            <p:cNvPr id="967" name="Google Shape;967;p4"/>
            <p:cNvGrpSpPr/>
            <p:nvPr/>
          </p:nvGrpSpPr>
          <p:grpSpPr>
            <a:xfrm>
              <a:off x="-10873" y="0"/>
              <a:ext cx="9165746" cy="5143500"/>
              <a:chOff x="-10873" y="0"/>
              <a:chExt cx="9165746" cy="5143500"/>
            </a:xfrm>
          </p:grpSpPr>
          <p:grpSp>
            <p:nvGrpSpPr>
              <p:cNvPr id="968" name="Google Shape;968;p4"/>
              <p:cNvGrpSpPr/>
              <p:nvPr/>
            </p:nvGrpSpPr>
            <p:grpSpPr>
              <a:xfrm>
                <a:off x="-10873" y="0"/>
                <a:ext cx="9165746" cy="121200"/>
                <a:chOff x="0" y="0"/>
                <a:chExt cx="9165746" cy="121200"/>
              </a:xfrm>
            </p:grpSpPr>
            <p:sp>
              <p:nvSpPr>
                <p:cNvPr id="969" name="Google Shape;969;p4"/>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4"/>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4"/>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4"/>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4"/>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4"/>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4"/>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4"/>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4"/>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4"/>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4"/>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4"/>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4"/>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4"/>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4"/>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4"/>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4"/>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4"/>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4"/>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4"/>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4"/>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4"/>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4"/>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4"/>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4"/>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4"/>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4"/>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4"/>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4"/>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8" name="Google Shape;998;p4"/>
              <p:cNvGrpSpPr/>
              <p:nvPr/>
            </p:nvGrpSpPr>
            <p:grpSpPr>
              <a:xfrm>
                <a:off x="150637" y="334820"/>
                <a:ext cx="8842726" cy="121200"/>
                <a:chOff x="323019" y="0"/>
                <a:chExt cx="8842726" cy="121200"/>
              </a:xfrm>
            </p:grpSpPr>
            <p:sp>
              <p:nvSpPr>
                <p:cNvPr id="999" name="Google Shape;999;p4"/>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4"/>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4"/>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4"/>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4"/>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4"/>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4"/>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4"/>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4"/>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4"/>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4"/>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4"/>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4"/>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4"/>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4"/>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4"/>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4"/>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4"/>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4"/>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4"/>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4"/>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4"/>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4"/>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4"/>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4"/>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4"/>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4"/>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4"/>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7" name="Google Shape;1027;p4"/>
              <p:cNvGrpSpPr/>
              <p:nvPr/>
            </p:nvGrpSpPr>
            <p:grpSpPr>
              <a:xfrm>
                <a:off x="-10873" y="669640"/>
                <a:ext cx="9165746" cy="121200"/>
                <a:chOff x="0" y="0"/>
                <a:chExt cx="9165746" cy="121200"/>
              </a:xfrm>
            </p:grpSpPr>
            <p:sp>
              <p:nvSpPr>
                <p:cNvPr id="1028" name="Google Shape;1028;p4"/>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4"/>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4"/>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4"/>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4"/>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4"/>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4"/>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4"/>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4"/>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4"/>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4"/>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4"/>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4"/>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4"/>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4"/>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4"/>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4"/>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4"/>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4"/>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4"/>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4"/>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4"/>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4"/>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4"/>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4"/>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4"/>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4"/>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4"/>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4"/>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7" name="Google Shape;1057;p4"/>
              <p:cNvGrpSpPr/>
              <p:nvPr/>
            </p:nvGrpSpPr>
            <p:grpSpPr>
              <a:xfrm>
                <a:off x="150637" y="1004460"/>
                <a:ext cx="8842726" cy="121200"/>
                <a:chOff x="323019" y="0"/>
                <a:chExt cx="8842726" cy="121200"/>
              </a:xfrm>
            </p:grpSpPr>
            <p:sp>
              <p:nvSpPr>
                <p:cNvPr id="1058" name="Google Shape;1058;p4"/>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4"/>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4"/>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4"/>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4"/>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4"/>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4"/>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4"/>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4"/>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4"/>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4"/>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4"/>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4"/>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4"/>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4"/>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4"/>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4"/>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4"/>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4"/>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4"/>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4"/>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4"/>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4"/>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4"/>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4"/>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4"/>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4"/>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4"/>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6" name="Google Shape;1086;p4"/>
              <p:cNvGrpSpPr/>
              <p:nvPr/>
            </p:nvGrpSpPr>
            <p:grpSpPr>
              <a:xfrm>
                <a:off x="-10873" y="1339280"/>
                <a:ext cx="9165746" cy="121200"/>
                <a:chOff x="0" y="0"/>
                <a:chExt cx="9165746" cy="121200"/>
              </a:xfrm>
            </p:grpSpPr>
            <p:sp>
              <p:nvSpPr>
                <p:cNvPr id="1087" name="Google Shape;1087;p4"/>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4"/>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4"/>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4"/>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4"/>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4"/>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4"/>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4"/>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4"/>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4"/>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4"/>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4"/>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4"/>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4"/>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4"/>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4"/>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4"/>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4"/>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4"/>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4"/>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4"/>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4"/>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4"/>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4"/>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4"/>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4"/>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4"/>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4"/>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4"/>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6" name="Google Shape;1116;p4"/>
              <p:cNvGrpSpPr/>
              <p:nvPr/>
            </p:nvGrpSpPr>
            <p:grpSpPr>
              <a:xfrm>
                <a:off x="150637" y="1674100"/>
                <a:ext cx="8842726" cy="121200"/>
                <a:chOff x="323019" y="0"/>
                <a:chExt cx="8842726" cy="121200"/>
              </a:xfrm>
            </p:grpSpPr>
            <p:sp>
              <p:nvSpPr>
                <p:cNvPr id="1117" name="Google Shape;1117;p4"/>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4"/>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4"/>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4"/>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4"/>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4"/>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4"/>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4"/>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4"/>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4"/>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4"/>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4"/>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4"/>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4"/>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4"/>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4"/>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4"/>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4"/>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4"/>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4"/>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4"/>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4"/>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4"/>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4"/>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4"/>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4"/>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4"/>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4"/>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5" name="Google Shape;1145;p4"/>
              <p:cNvGrpSpPr/>
              <p:nvPr/>
            </p:nvGrpSpPr>
            <p:grpSpPr>
              <a:xfrm>
                <a:off x="-10873" y="2008920"/>
                <a:ext cx="9165746" cy="121200"/>
                <a:chOff x="0" y="0"/>
                <a:chExt cx="9165746" cy="121200"/>
              </a:xfrm>
            </p:grpSpPr>
            <p:sp>
              <p:nvSpPr>
                <p:cNvPr id="1146" name="Google Shape;1146;p4"/>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4"/>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4"/>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4"/>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4"/>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4"/>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4"/>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4"/>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4"/>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4"/>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4"/>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4"/>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4"/>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4"/>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4"/>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4"/>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4"/>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4"/>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4"/>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4"/>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4"/>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4"/>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4"/>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4"/>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4"/>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4"/>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4"/>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4"/>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4"/>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5" name="Google Shape;1175;p4"/>
              <p:cNvGrpSpPr/>
              <p:nvPr/>
            </p:nvGrpSpPr>
            <p:grpSpPr>
              <a:xfrm>
                <a:off x="150637" y="2343740"/>
                <a:ext cx="8842726" cy="121200"/>
                <a:chOff x="323019" y="0"/>
                <a:chExt cx="8842726" cy="121200"/>
              </a:xfrm>
            </p:grpSpPr>
            <p:sp>
              <p:nvSpPr>
                <p:cNvPr id="1176" name="Google Shape;1176;p4"/>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4"/>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4"/>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4"/>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4"/>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4"/>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4"/>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4"/>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4"/>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4"/>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4"/>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4"/>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4"/>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4"/>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4"/>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4"/>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4"/>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4"/>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4"/>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4"/>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4"/>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4"/>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4"/>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4"/>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4"/>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4"/>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4"/>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4"/>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4" name="Google Shape;1204;p4"/>
              <p:cNvGrpSpPr/>
              <p:nvPr/>
            </p:nvGrpSpPr>
            <p:grpSpPr>
              <a:xfrm>
                <a:off x="-10873" y="2678560"/>
                <a:ext cx="9165746" cy="121200"/>
                <a:chOff x="0" y="0"/>
                <a:chExt cx="9165746" cy="121200"/>
              </a:xfrm>
            </p:grpSpPr>
            <p:sp>
              <p:nvSpPr>
                <p:cNvPr id="1205" name="Google Shape;1205;p4"/>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4"/>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4"/>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4"/>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4"/>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4"/>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4"/>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4"/>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4"/>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4"/>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4"/>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4"/>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4"/>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4"/>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4"/>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4"/>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4"/>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4"/>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4"/>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4"/>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4"/>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4"/>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4"/>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4"/>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4"/>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4"/>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4"/>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4"/>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4"/>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4" name="Google Shape;1234;p4"/>
              <p:cNvGrpSpPr/>
              <p:nvPr/>
            </p:nvGrpSpPr>
            <p:grpSpPr>
              <a:xfrm>
                <a:off x="150637" y="3013380"/>
                <a:ext cx="8842726" cy="121200"/>
                <a:chOff x="323019" y="0"/>
                <a:chExt cx="8842726" cy="121200"/>
              </a:xfrm>
            </p:grpSpPr>
            <p:sp>
              <p:nvSpPr>
                <p:cNvPr id="1235" name="Google Shape;1235;p4"/>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4"/>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4"/>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4"/>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4"/>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4"/>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4"/>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4"/>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4"/>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4"/>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4"/>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4"/>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4"/>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4"/>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4"/>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4"/>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4"/>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4"/>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4"/>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4"/>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4"/>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4"/>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4"/>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4"/>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4"/>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4"/>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4"/>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4"/>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63" name="Google Shape;1263;p4"/>
              <p:cNvGrpSpPr/>
              <p:nvPr/>
            </p:nvGrpSpPr>
            <p:grpSpPr>
              <a:xfrm>
                <a:off x="-10873" y="3348200"/>
                <a:ext cx="9165746" cy="121200"/>
                <a:chOff x="0" y="0"/>
                <a:chExt cx="9165746" cy="121200"/>
              </a:xfrm>
            </p:grpSpPr>
            <p:sp>
              <p:nvSpPr>
                <p:cNvPr id="1264" name="Google Shape;1264;p4"/>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4"/>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4"/>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4"/>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4"/>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4"/>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4"/>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4"/>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4"/>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4"/>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4"/>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4"/>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4"/>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4"/>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4"/>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4"/>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4"/>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4"/>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4"/>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4"/>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4"/>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4"/>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4"/>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4"/>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4"/>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4"/>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4"/>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4"/>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4"/>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93" name="Google Shape;1293;p4"/>
              <p:cNvGrpSpPr/>
              <p:nvPr/>
            </p:nvGrpSpPr>
            <p:grpSpPr>
              <a:xfrm>
                <a:off x="150637" y="4017840"/>
                <a:ext cx="8842726" cy="121200"/>
                <a:chOff x="323019" y="0"/>
                <a:chExt cx="8842726" cy="121200"/>
              </a:xfrm>
            </p:grpSpPr>
            <p:sp>
              <p:nvSpPr>
                <p:cNvPr id="1294" name="Google Shape;1294;p4"/>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4"/>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4"/>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4"/>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4"/>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4"/>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4"/>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4"/>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4"/>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4"/>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4"/>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4"/>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4"/>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4"/>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4"/>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4"/>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 name="Google Shape;1310;p4"/>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4"/>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4"/>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4"/>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4"/>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4"/>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4"/>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4"/>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4"/>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4"/>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4"/>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4"/>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22" name="Google Shape;1322;p4"/>
              <p:cNvGrpSpPr/>
              <p:nvPr/>
            </p:nvGrpSpPr>
            <p:grpSpPr>
              <a:xfrm>
                <a:off x="-10873" y="3683020"/>
                <a:ext cx="9165746" cy="121200"/>
                <a:chOff x="0" y="0"/>
                <a:chExt cx="9165746" cy="121200"/>
              </a:xfrm>
            </p:grpSpPr>
            <p:sp>
              <p:nvSpPr>
                <p:cNvPr id="1323" name="Google Shape;1323;p4"/>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4"/>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4"/>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4"/>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4"/>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4"/>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4"/>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4"/>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4"/>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4"/>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4"/>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4"/>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4"/>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4"/>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4"/>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4"/>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4"/>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4"/>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4"/>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4"/>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4"/>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4"/>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4"/>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4"/>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4"/>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4"/>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4"/>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4"/>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4"/>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52" name="Google Shape;1352;p4"/>
              <p:cNvGrpSpPr/>
              <p:nvPr/>
            </p:nvGrpSpPr>
            <p:grpSpPr>
              <a:xfrm>
                <a:off x="150637" y="4352660"/>
                <a:ext cx="8842726" cy="121200"/>
                <a:chOff x="323019" y="0"/>
                <a:chExt cx="8842726" cy="121200"/>
              </a:xfrm>
            </p:grpSpPr>
            <p:sp>
              <p:nvSpPr>
                <p:cNvPr id="1353" name="Google Shape;1353;p4"/>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4"/>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4"/>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4"/>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4"/>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4"/>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4"/>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4"/>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4"/>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4"/>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4"/>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4"/>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4"/>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4"/>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4"/>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4"/>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4"/>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4"/>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4"/>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4"/>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4"/>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4"/>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4"/>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4"/>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4"/>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4"/>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4"/>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4"/>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81" name="Google Shape;1381;p4"/>
              <p:cNvGrpSpPr/>
              <p:nvPr/>
            </p:nvGrpSpPr>
            <p:grpSpPr>
              <a:xfrm>
                <a:off x="-10873" y="4687480"/>
                <a:ext cx="9165746" cy="121200"/>
                <a:chOff x="0" y="0"/>
                <a:chExt cx="9165746" cy="121200"/>
              </a:xfrm>
            </p:grpSpPr>
            <p:sp>
              <p:nvSpPr>
                <p:cNvPr id="1382" name="Google Shape;1382;p4"/>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4"/>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4"/>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4"/>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4"/>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4"/>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4"/>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4"/>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4"/>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4"/>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4"/>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4"/>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4"/>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4"/>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4"/>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4"/>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4"/>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4"/>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4"/>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4"/>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4"/>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4"/>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4"/>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4"/>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4"/>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4"/>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4"/>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4"/>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4"/>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11" name="Google Shape;1411;p4"/>
              <p:cNvGrpSpPr/>
              <p:nvPr/>
            </p:nvGrpSpPr>
            <p:grpSpPr>
              <a:xfrm>
                <a:off x="150637" y="5022300"/>
                <a:ext cx="8842726" cy="121200"/>
                <a:chOff x="323019" y="0"/>
                <a:chExt cx="8842726" cy="121200"/>
              </a:xfrm>
            </p:grpSpPr>
            <p:sp>
              <p:nvSpPr>
                <p:cNvPr id="1412" name="Google Shape;1412;p4"/>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4"/>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4"/>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4"/>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4"/>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4"/>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4"/>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4"/>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4"/>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4"/>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4"/>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4"/>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4"/>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4"/>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4"/>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4"/>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4"/>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4"/>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4"/>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4"/>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4"/>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4"/>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4"/>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4"/>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4"/>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4"/>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4"/>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4"/>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440" name="Google Shape;1440;p4"/>
            <p:cNvSpPr/>
            <p:nvPr/>
          </p:nvSpPr>
          <p:spPr>
            <a:xfrm>
              <a:off x="528525" y="539500"/>
              <a:ext cx="8087100" cy="4069200"/>
            </a:xfrm>
            <a:prstGeom prst="rect">
              <a:avLst/>
            </a:prstGeom>
            <a:solidFill>
              <a:schemeClr val="dk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41" name="Google Shape;1441;p4"/>
          <p:cNvSpPr txBox="1">
            <a:spLocks noGrp="1"/>
          </p:cNvSpPr>
          <p:nvPr>
            <p:ph type="title"/>
          </p:nvPr>
        </p:nvSpPr>
        <p:spPr>
          <a:xfrm>
            <a:off x="4571850" y="1592775"/>
            <a:ext cx="3849900" cy="10470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atin typeface="Montserrat"/>
                <a:ea typeface="Montserrat"/>
                <a:cs typeface="Montserrat"/>
                <a:sym typeface="Montserrat"/>
              </a:defRPr>
            </a:lvl2pPr>
            <a:lvl3pPr lvl="2" rtl="0">
              <a:spcBef>
                <a:spcPts val="0"/>
              </a:spcBef>
              <a:spcAft>
                <a:spcPts val="0"/>
              </a:spcAft>
              <a:buSzPts val="2800"/>
              <a:buNone/>
              <a:defRPr>
                <a:latin typeface="Montserrat"/>
                <a:ea typeface="Montserrat"/>
                <a:cs typeface="Montserrat"/>
                <a:sym typeface="Montserrat"/>
              </a:defRPr>
            </a:lvl3pPr>
            <a:lvl4pPr lvl="3" rtl="0">
              <a:spcBef>
                <a:spcPts val="0"/>
              </a:spcBef>
              <a:spcAft>
                <a:spcPts val="0"/>
              </a:spcAft>
              <a:buSzPts val="2800"/>
              <a:buNone/>
              <a:defRPr>
                <a:latin typeface="Montserrat"/>
                <a:ea typeface="Montserrat"/>
                <a:cs typeface="Montserrat"/>
                <a:sym typeface="Montserrat"/>
              </a:defRPr>
            </a:lvl4pPr>
            <a:lvl5pPr lvl="4" rtl="0">
              <a:spcBef>
                <a:spcPts val="0"/>
              </a:spcBef>
              <a:spcAft>
                <a:spcPts val="0"/>
              </a:spcAft>
              <a:buSzPts val="2800"/>
              <a:buNone/>
              <a:defRPr>
                <a:latin typeface="Montserrat"/>
                <a:ea typeface="Montserrat"/>
                <a:cs typeface="Montserrat"/>
                <a:sym typeface="Montserrat"/>
              </a:defRPr>
            </a:lvl5pPr>
            <a:lvl6pPr lvl="5" rtl="0">
              <a:spcBef>
                <a:spcPts val="0"/>
              </a:spcBef>
              <a:spcAft>
                <a:spcPts val="0"/>
              </a:spcAft>
              <a:buSzPts val="2800"/>
              <a:buNone/>
              <a:defRPr>
                <a:latin typeface="Montserrat"/>
                <a:ea typeface="Montserrat"/>
                <a:cs typeface="Montserrat"/>
                <a:sym typeface="Montserrat"/>
              </a:defRPr>
            </a:lvl6pPr>
            <a:lvl7pPr lvl="6" rtl="0">
              <a:spcBef>
                <a:spcPts val="0"/>
              </a:spcBef>
              <a:spcAft>
                <a:spcPts val="0"/>
              </a:spcAft>
              <a:buSzPts val="2800"/>
              <a:buNone/>
              <a:defRPr>
                <a:latin typeface="Montserrat"/>
                <a:ea typeface="Montserrat"/>
                <a:cs typeface="Montserrat"/>
                <a:sym typeface="Montserrat"/>
              </a:defRPr>
            </a:lvl7pPr>
            <a:lvl8pPr lvl="7" rtl="0">
              <a:spcBef>
                <a:spcPts val="0"/>
              </a:spcBef>
              <a:spcAft>
                <a:spcPts val="0"/>
              </a:spcAft>
              <a:buSzPts val="2800"/>
              <a:buNone/>
              <a:defRPr>
                <a:latin typeface="Montserrat"/>
                <a:ea typeface="Montserrat"/>
                <a:cs typeface="Montserrat"/>
                <a:sym typeface="Montserrat"/>
              </a:defRPr>
            </a:lvl8pPr>
            <a:lvl9pPr lvl="8" rtl="0">
              <a:spcBef>
                <a:spcPts val="0"/>
              </a:spcBef>
              <a:spcAft>
                <a:spcPts val="0"/>
              </a:spcAft>
              <a:buSzPts val="2800"/>
              <a:buNone/>
              <a:defRPr>
                <a:latin typeface="Montserrat"/>
                <a:ea typeface="Montserrat"/>
                <a:cs typeface="Montserrat"/>
                <a:sym typeface="Montserrat"/>
              </a:defRPr>
            </a:lvl9pPr>
          </a:lstStyle>
          <a:p>
            <a:endParaRPr/>
          </a:p>
        </p:txBody>
      </p:sp>
      <p:sp>
        <p:nvSpPr>
          <p:cNvPr id="1442" name="Google Shape;1442;p4"/>
          <p:cNvSpPr txBox="1">
            <a:spLocks noGrp="1"/>
          </p:cNvSpPr>
          <p:nvPr>
            <p:ph type="body" idx="1"/>
          </p:nvPr>
        </p:nvSpPr>
        <p:spPr>
          <a:xfrm>
            <a:off x="4571075" y="2614325"/>
            <a:ext cx="3849900" cy="999000"/>
          </a:xfrm>
          <a:prstGeom prst="rect">
            <a:avLst/>
          </a:prstGeom>
        </p:spPr>
        <p:txBody>
          <a:bodyPr spcFirstLastPara="1" wrap="square" lIns="91425" tIns="91425" rIns="91425" bIns="91425" anchor="t" anchorCtr="0">
            <a:noAutofit/>
          </a:bodyPr>
          <a:lstStyle>
            <a:lvl1pPr marL="457200" lvl="0" indent="-330200" rtl="0">
              <a:lnSpc>
                <a:spcPct val="115000"/>
              </a:lnSpc>
              <a:spcBef>
                <a:spcPts val="0"/>
              </a:spcBef>
              <a:spcAft>
                <a:spcPts val="0"/>
              </a:spcAft>
              <a:buClr>
                <a:schemeClr val="lt1"/>
              </a:buClr>
              <a:buSzPts val="1600"/>
              <a:buFont typeface="Lato"/>
              <a:buChar char="●"/>
              <a:defRPr sz="1600">
                <a:solidFill>
                  <a:schemeClr val="lt1"/>
                </a:solidFill>
                <a:latin typeface="Lato"/>
                <a:ea typeface="Lato"/>
                <a:cs typeface="Lato"/>
                <a:sym typeface="Lato"/>
              </a:defRPr>
            </a:lvl1pPr>
            <a:lvl2pPr marL="914400" lvl="1" indent="-330200" rtl="0">
              <a:lnSpc>
                <a:spcPct val="115000"/>
              </a:lnSpc>
              <a:spcBef>
                <a:spcPts val="0"/>
              </a:spcBef>
              <a:spcAft>
                <a:spcPts val="0"/>
              </a:spcAft>
              <a:buClr>
                <a:schemeClr val="lt1"/>
              </a:buClr>
              <a:buSzPts val="1600"/>
              <a:buFont typeface="Lato"/>
              <a:buChar char="○"/>
              <a:defRPr sz="1600">
                <a:solidFill>
                  <a:schemeClr val="lt1"/>
                </a:solidFill>
                <a:latin typeface="Lato"/>
                <a:ea typeface="Lato"/>
                <a:cs typeface="Lato"/>
                <a:sym typeface="Lato"/>
              </a:defRPr>
            </a:lvl2pPr>
            <a:lvl3pPr marL="1371600" lvl="2" indent="-330200" rtl="0">
              <a:lnSpc>
                <a:spcPct val="115000"/>
              </a:lnSpc>
              <a:spcBef>
                <a:spcPts val="0"/>
              </a:spcBef>
              <a:spcAft>
                <a:spcPts val="0"/>
              </a:spcAft>
              <a:buClr>
                <a:schemeClr val="lt1"/>
              </a:buClr>
              <a:buSzPts val="1600"/>
              <a:buFont typeface="Lato"/>
              <a:buChar char="■"/>
              <a:defRPr sz="1600">
                <a:solidFill>
                  <a:schemeClr val="lt1"/>
                </a:solidFill>
                <a:latin typeface="Lato"/>
                <a:ea typeface="Lato"/>
                <a:cs typeface="Lato"/>
                <a:sym typeface="Lato"/>
              </a:defRPr>
            </a:lvl3pPr>
            <a:lvl4pPr marL="1828800" lvl="3" indent="-330200" rtl="0">
              <a:lnSpc>
                <a:spcPct val="115000"/>
              </a:lnSpc>
              <a:spcBef>
                <a:spcPts val="0"/>
              </a:spcBef>
              <a:spcAft>
                <a:spcPts val="0"/>
              </a:spcAft>
              <a:buClr>
                <a:schemeClr val="lt1"/>
              </a:buClr>
              <a:buSzPts val="1600"/>
              <a:buFont typeface="Lato"/>
              <a:buChar char="●"/>
              <a:defRPr sz="1600">
                <a:solidFill>
                  <a:schemeClr val="lt1"/>
                </a:solidFill>
                <a:latin typeface="Lato"/>
                <a:ea typeface="Lato"/>
                <a:cs typeface="Lato"/>
                <a:sym typeface="Lato"/>
              </a:defRPr>
            </a:lvl4pPr>
            <a:lvl5pPr marL="2286000" lvl="4" indent="-330200" rtl="0">
              <a:lnSpc>
                <a:spcPct val="115000"/>
              </a:lnSpc>
              <a:spcBef>
                <a:spcPts val="0"/>
              </a:spcBef>
              <a:spcAft>
                <a:spcPts val="0"/>
              </a:spcAft>
              <a:buClr>
                <a:schemeClr val="lt1"/>
              </a:buClr>
              <a:buSzPts val="1600"/>
              <a:buFont typeface="Lato"/>
              <a:buChar char="○"/>
              <a:defRPr sz="1600">
                <a:solidFill>
                  <a:schemeClr val="lt1"/>
                </a:solidFill>
                <a:latin typeface="Lato"/>
                <a:ea typeface="Lato"/>
                <a:cs typeface="Lato"/>
                <a:sym typeface="Lato"/>
              </a:defRPr>
            </a:lvl5pPr>
            <a:lvl6pPr marL="2743200" lvl="5" indent="-330200" rtl="0">
              <a:lnSpc>
                <a:spcPct val="115000"/>
              </a:lnSpc>
              <a:spcBef>
                <a:spcPts val="0"/>
              </a:spcBef>
              <a:spcAft>
                <a:spcPts val="0"/>
              </a:spcAft>
              <a:buClr>
                <a:schemeClr val="lt1"/>
              </a:buClr>
              <a:buSzPts val="1600"/>
              <a:buFont typeface="Lato"/>
              <a:buChar char="■"/>
              <a:defRPr sz="1600">
                <a:solidFill>
                  <a:schemeClr val="lt1"/>
                </a:solidFill>
                <a:latin typeface="Lato"/>
                <a:ea typeface="Lato"/>
                <a:cs typeface="Lato"/>
                <a:sym typeface="Lato"/>
              </a:defRPr>
            </a:lvl6pPr>
            <a:lvl7pPr marL="3200400" lvl="6" indent="-330200" rtl="0">
              <a:lnSpc>
                <a:spcPct val="115000"/>
              </a:lnSpc>
              <a:spcBef>
                <a:spcPts val="0"/>
              </a:spcBef>
              <a:spcAft>
                <a:spcPts val="0"/>
              </a:spcAft>
              <a:buClr>
                <a:schemeClr val="lt1"/>
              </a:buClr>
              <a:buSzPts val="1600"/>
              <a:buFont typeface="Lato"/>
              <a:buChar char="●"/>
              <a:defRPr sz="1600">
                <a:solidFill>
                  <a:schemeClr val="lt1"/>
                </a:solidFill>
                <a:latin typeface="Lato"/>
                <a:ea typeface="Lato"/>
                <a:cs typeface="Lato"/>
                <a:sym typeface="Lato"/>
              </a:defRPr>
            </a:lvl7pPr>
            <a:lvl8pPr marL="3657600" lvl="7" indent="-330200" rtl="0">
              <a:lnSpc>
                <a:spcPct val="115000"/>
              </a:lnSpc>
              <a:spcBef>
                <a:spcPts val="0"/>
              </a:spcBef>
              <a:spcAft>
                <a:spcPts val="0"/>
              </a:spcAft>
              <a:buClr>
                <a:schemeClr val="lt1"/>
              </a:buClr>
              <a:buSzPts val="1600"/>
              <a:buFont typeface="Lato"/>
              <a:buChar char="○"/>
              <a:defRPr sz="1600">
                <a:solidFill>
                  <a:schemeClr val="lt1"/>
                </a:solidFill>
                <a:latin typeface="Lato"/>
                <a:ea typeface="Lato"/>
                <a:cs typeface="Lato"/>
                <a:sym typeface="Lato"/>
              </a:defRPr>
            </a:lvl8pPr>
            <a:lvl9pPr marL="4114800" lvl="8" indent="-330200" rtl="0">
              <a:lnSpc>
                <a:spcPct val="115000"/>
              </a:lnSpc>
              <a:spcBef>
                <a:spcPts val="0"/>
              </a:spcBef>
              <a:spcAft>
                <a:spcPts val="0"/>
              </a:spcAft>
              <a:buClr>
                <a:schemeClr val="lt1"/>
              </a:buClr>
              <a:buSzPts val="1600"/>
              <a:buFont typeface="Lato"/>
              <a:buChar char="■"/>
              <a:defRPr sz="1600">
                <a:solidFill>
                  <a:schemeClr val="lt1"/>
                </a:solidFill>
                <a:latin typeface="Lato"/>
                <a:ea typeface="Lato"/>
                <a:cs typeface="Lato"/>
                <a:sym typeface="Lato"/>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443"/>
        <p:cNvGrpSpPr/>
        <p:nvPr/>
      </p:nvGrpSpPr>
      <p:grpSpPr>
        <a:xfrm>
          <a:off x="0" y="0"/>
          <a:ext cx="0" cy="0"/>
          <a:chOff x="0" y="0"/>
          <a:chExt cx="0" cy="0"/>
        </a:xfrm>
      </p:grpSpPr>
      <p:grpSp>
        <p:nvGrpSpPr>
          <p:cNvPr id="1444" name="Google Shape;1444;p5"/>
          <p:cNvGrpSpPr/>
          <p:nvPr/>
        </p:nvGrpSpPr>
        <p:grpSpPr>
          <a:xfrm>
            <a:off x="-10873" y="0"/>
            <a:ext cx="9165746" cy="5143500"/>
            <a:chOff x="-10873" y="0"/>
            <a:chExt cx="9165746" cy="5143500"/>
          </a:xfrm>
        </p:grpSpPr>
        <p:grpSp>
          <p:nvGrpSpPr>
            <p:cNvPr id="1445" name="Google Shape;1445;p5"/>
            <p:cNvGrpSpPr/>
            <p:nvPr/>
          </p:nvGrpSpPr>
          <p:grpSpPr>
            <a:xfrm>
              <a:off x="-10873" y="0"/>
              <a:ext cx="9165746" cy="5143500"/>
              <a:chOff x="-10873" y="0"/>
              <a:chExt cx="9165746" cy="5143500"/>
            </a:xfrm>
          </p:grpSpPr>
          <p:grpSp>
            <p:nvGrpSpPr>
              <p:cNvPr id="1446" name="Google Shape;1446;p5"/>
              <p:cNvGrpSpPr/>
              <p:nvPr/>
            </p:nvGrpSpPr>
            <p:grpSpPr>
              <a:xfrm>
                <a:off x="-10873" y="0"/>
                <a:ext cx="9165746" cy="121200"/>
                <a:chOff x="0" y="0"/>
                <a:chExt cx="9165746" cy="121200"/>
              </a:xfrm>
            </p:grpSpPr>
            <p:sp>
              <p:nvSpPr>
                <p:cNvPr id="1447" name="Google Shape;1447;p5"/>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5"/>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5"/>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5"/>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5"/>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5"/>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5"/>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5"/>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5"/>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5"/>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5"/>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5"/>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5"/>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5"/>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5"/>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5"/>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5"/>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5"/>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5"/>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5"/>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5"/>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5"/>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5"/>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5"/>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5"/>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5"/>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5"/>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5"/>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5"/>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76" name="Google Shape;1476;p5"/>
              <p:cNvGrpSpPr/>
              <p:nvPr/>
            </p:nvGrpSpPr>
            <p:grpSpPr>
              <a:xfrm>
                <a:off x="150637" y="334820"/>
                <a:ext cx="8842726" cy="121200"/>
                <a:chOff x="323019" y="0"/>
                <a:chExt cx="8842726" cy="121200"/>
              </a:xfrm>
            </p:grpSpPr>
            <p:sp>
              <p:nvSpPr>
                <p:cNvPr id="1477" name="Google Shape;1477;p5"/>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5"/>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5"/>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5"/>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5"/>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5"/>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5"/>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5"/>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5"/>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5"/>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5"/>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5"/>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5"/>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5"/>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5"/>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2" name="Google Shape;1492;p5"/>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5"/>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5"/>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5"/>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6" name="Google Shape;1496;p5"/>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7" name="Google Shape;1497;p5"/>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5"/>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5"/>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5"/>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5"/>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2" name="Google Shape;1502;p5"/>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5"/>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5"/>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05" name="Google Shape;1505;p5"/>
              <p:cNvGrpSpPr/>
              <p:nvPr/>
            </p:nvGrpSpPr>
            <p:grpSpPr>
              <a:xfrm>
                <a:off x="-10873" y="669640"/>
                <a:ext cx="9165746" cy="121200"/>
                <a:chOff x="0" y="0"/>
                <a:chExt cx="9165746" cy="121200"/>
              </a:xfrm>
            </p:grpSpPr>
            <p:sp>
              <p:nvSpPr>
                <p:cNvPr id="1506" name="Google Shape;1506;p5"/>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5"/>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5"/>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9" name="Google Shape;1509;p5"/>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5"/>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5"/>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5"/>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5"/>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5"/>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5"/>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5"/>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5"/>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5"/>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5"/>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5"/>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5"/>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5"/>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5"/>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5"/>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5"/>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5"/>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5"/>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5"/>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5"/>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5"/>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5"/>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5"/>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5"/>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5"/>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35" name="Google Shape;1535;p5"/>
              <p:cNvGrpSpPr/>
              <p:nvPr/>
            </p:nvGrpSpPr>
            <p:grpSpPr>
              <a:xfrm>
                <a:off x="150637" y="1004460"/>
                <a:ext cx="8842726" cy="121200"/>
                <a:chOff x="323019" y="0"/>
                <a:chExt cx="8842726" cy="121200"/>
              </a:xfrm>
            </p:grpSpPr>
            <p:sp>
              <p:nvSpPr>
                <p:cNvPr id="1536" name="Google Shape;1536;p5"/>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5"/>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5"/>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5"/>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5"/>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5"/>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5"/>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5"/>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5"/>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5"/>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5"/>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5"/>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5"/>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5"/>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5"/>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5"/>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5"/>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5"/>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5"/>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5"/>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5"/>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5"/>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5"/>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5"/>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5"/>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5"/>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5"/>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5"/>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4" name="Google Shape;1564;p5"/>
              <p:cNvGrpSpPr/>
              <p:nvPr/>
            </p:nvGrpSpPr>
            <p:grpSpPr>
              <a:xfrm>
                <a:off x="-10873" y="1339280"/>
                <a:ext cx="9165746" cy="121200"/>
                <a:chOff x="0" y="0"/>
                <a:chExt cx="9165746" cy="121200"/>
              </a:xfrm>
            </p:grpSpPr>
            <p:sp>
              <p:nvSpPr>
                <p:cNvPr id="1565" name="Google Shape;1565;p5"/>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5"/>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5"/>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5"/>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5"/>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5"/>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5"/>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5"/>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5"/>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5"/>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5"/>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5"/>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5"/>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5"/>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5"/>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5"/>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5"/>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5"/>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5"/>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5"/>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5"/>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5"/>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5"/>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5"/>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5"/>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5"/>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5"/>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5"/>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5"/>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4" name="Google Shape;1594;p5"/>
              <p:cNvGrpSpPr/>
              <p:nvPr/>
            </p:nvGrpSpPr>
            <p:grpSpPr>
              <a:xfrm>
                <a:off x="150637" y="1674100"/>
                <a:ext cx="8842726" cy="121200"/>
                <a:chOff x="323019" y="0"/>
                <a:chExt cx="8842726" cy="121200"/>
              </a:xfrm>
            </p:grpSpPr>
            <p:sp>
              <p:nvSpPr>
                <p:cNvPr id="1595" name="Google Shape;1595;p5"/>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5"/>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5"/>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5"/>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5"/>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5"/>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5"/>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5"/>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5"/>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5"/>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5"/>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5"/>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5"/>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5"/>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5"/>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5"/>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5"/>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5"/>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5"/>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5"/>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5"/>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5"/>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5"/>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5"/>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5"/>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5"/>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5"/>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5"/>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23" name="Google Shape;1623;p5"/>
              <p:cNvGrpSpPr/>
              <p:nvPr/>
            </p:nvGrpSpPr>
            <p:grpSpPr>
              <a:xfrm>
                <a:off x="-10873" y="2008920"/>
                <a:ext cx="9165746" cy="121200"/>
                <a:chOff x="0" y="0"/>
                <a:chExt cx="9165746" cy="121200"/>
              </a:xfrm>
            </p:grpSpPr>
            <p:sp>
              <p:nvSpPr>
                <p:cNvPr id="1624" name="Google Shape;1624;p5"/>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5"/>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5"/>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5"/>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5"/>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5"/>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5"/>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5"/>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5"/>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5"/>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5"/>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5"/>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5"/>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5"/>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5"/>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5"/>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5"/>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5"/>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5"/>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5"/>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5"/>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5"/>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5"/>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5"/>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5"/>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5"/>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5"/>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5"/>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5"/>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3" name="Google Shape;1653;p5"/>
              <p:cNvGrpSpPr/>
              <p:nvPr/>
            </p:nvGrpSpPr>
            <p:grpSpPr>
              <a:xfrm>
                <a:off x="150637" y="2343740"/>
                <a:ext cx="8842726" cy="121200"/>
                <a:chOff x="323019" y="0"/>
                <a:chExt cx="8842726" cy="121200"/>
              </a:xfrm>
            </p:grpSpPr>
            <p:sp>
              <p:nvSpPr>
                <p:cNvPr id="1654" name="Google Shape;1654;p5"/>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5"/>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5"/>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5"/>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5"/>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5"/>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5"/>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5"/>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5"/>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5"/>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5"/>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5"/>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5"/>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5"/>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5"/>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5"/>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5"/>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5"/>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5"/>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5"/>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5"/>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5"/>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5"/>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5"/>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5"/>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5"/>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5"/>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5"/>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82" name="Google Shape;1682;p5"/>
              <p:cNvGrpSpPr/>
              <p:nvPr/>
            </p:nvGrpSpPr>
            <p:grpSpPr>
              <a:xfrm>
                <a:off x="-10873" y="2678560"/>
                <a:ext cx="9165746" cy="121200"/>
                <a:chOff x="0" y="0"/>
                <a:chExt cx="9165746" cy="121200"/>
              </a:xfrm>
            </p:grpSpPr>
            <p:sp>
              <p:nvSpPr>
                <p:cNvPr id="1683" name="Google Shape;1683;p5"/>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5"/>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5"/>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5"/>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5"/>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5"/>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5"/>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5"/>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5"/>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5"/>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5"/>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5"/>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5"/>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5"/>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5"/>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5"/>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5"/>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5"/>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5"/>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5"/>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5"/>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5"/>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5"/>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5"/>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5"/>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8" name="Google Shape;1708;p5"/>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5"/>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5"/>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5"/>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12" name="Google Shape;1712;p5"/>
              <p:cNvGrpSpPr/>
              <p:nvPr/>
            </p:nvGrpSpPr>
            <p:grpSpPr>
              <a:xfrm>
                <a:off x="150637" y="3013380"/>
                <a:ext cx="8842726" cy="121200"/>
                <a:chOff x="323019" y="0"/>
                <a:chExt cx="8842726" cy="121200"/>
              </a:xfrm>
            </p:grpSpPr>
            <p:sp>
              <p:nvSpPr>
                <p:cNvPr id="1713" name="Google Shape;1713;p5"/>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5"/>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5"/>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5"/>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5"/>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5"/>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9" name="Google Shape;1719;p5"/>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5"/>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1" name="Google Shape;1721;p5"/>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2" name="Google Shape;1722;p5"/>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3" name="Google Shape;1723;p5"/>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5"/>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5"/>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5"/>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5"/>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5"/>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5"/>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5"/>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5"/>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5"/>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5"/>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5"/>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5"/>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5"/>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5"/>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5"/>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5"/>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5"/>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41" name="Google Shape;1741;p5"/>
              <p:cNvGrpSpPr/>
              <p:nvPr/>
            </p:nvGrpSpPr>
            <p:grpSpPr>
              <a:xfrm>
                <a:off x="-10873" y="3348200"/>
                <a:ext cx="9165746" cy="121200"/>
                <a:chOff x="0" y="0"/>
                <a:chExt cx="9165746" cy="121200"/>
              </a:xfrm>
            </p:grpSpPr>
            <p:sp>
              <p:nvSpPr>
                <p:cNvPr id="1742" name="Google Shape;1742;p5"/>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5"/>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5"/>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5"/>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6" name="Google Shape;1746;p5"/>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5"/>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5"/>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5"/>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0" name="Google Shape;1750;p5"/>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5"/>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2" name="Google Shape;1752;p5"/>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3" name="Google Shape;1753;p5"/>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4" name="Google Shape;1754;p5"/>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5" name="Google Shape;1755;p5"/>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6" name="Google Shape;1756;p5"/>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7" name="Google Shape;1757;p5"/>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5"/>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9" name="Google Shape;1759;p5"/>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0" name="Google Shape;1760;p5"/>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1" name="Google Shape;1761;p5"/>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2" name="Google Shape;1762;p5"/>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3" name="Google Shape;1763;p5"/>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4" name="Google Shape;1764;p5"/>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5" name="Google Shape;1765;p5"/>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6" name="Google Shape;1766;p5"/>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7" name="Google Shape;1767;p5"/>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8" name="Google Shape;1768;p5"/>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9" name="Google Shape;1769;p5"/>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0" name="Google Shape;1770;p5"/>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71" name="Google Shape;1771;p5"/>
              <p:cNvGrpSpPr/>
              <p:nvPr/>
            </p:nvGrpSpPr>
            <p:grpSpPr>
              <a:xfrm>
                <a:off x="150637" y="4017840"/>
                <a:ext cx="8842726" cy="121200"/>
                <a:chOff x="323019" y="0"/>
                <a:chExt cx="8842726" cy="121200"/>
              </a:xfrm>
            </p:grpSpPr>
            <p:sp>
              <p:nvSpPr>
                <p:cNvPr id="1772" name="Google Shape;1772;p5"/>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5"/>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4" name="Google Shape;1774;p5"/>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5" name="Google Shape;1775;p5"/>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6" name="Google Shape;1776;p5"/>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7" name="Google Shape;1777;p5"/>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8" name="Google Shape;1778;p5"/>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9" name="Google Shape;1779;p5"/>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0" name="Google Shape;1780;p5"/>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1" name="Google Shape;1781;p5"/>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2" name="Google Shape;1782;p5"/>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3" name="Google Shape;1783;p5"/>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4" name="Google Shape;1784;p5"/>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5" name="Google Shape;1785;p5"/>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 name="Google Shape;1786;p5"/>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 name="Google Shape;1787;p5"/>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 name="Google Shape;1788;p5"/>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 name="Google Shape;1789;p5"/>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 name="Google Shape;1790;p5"/>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 name="Google Shape;1791;p5"/>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 name="Google Shape;1792;p5"/>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 name="Google Shape;1793;p5"/>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 name="Google Shape;1794;p5"/>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 name="Google Shape;1795;p5"/>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 name="Google Shape;1796;p5"/>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 name="Google Shape;1797;p5"/>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 name="Google Shape;1798;p5"/>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 name="Google Shape;1799;p5"/>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00" name="Google Shape;1800;p5"/>
              <p:cNvGrpSpPr/>
              <p:nvPr/>
            </p:nvGrpSpPr>
            <p:grpSpPr>
              <a:xfrm>
                <a:off x="-10873" y="3683020"/>
                <a:ext cx="9165746" cy="121200"/>
                <a:chOff x="0" y="0"/>
                <a:chExt cx="9165746" cy="121200"/>
              </a:xfrm>
            </p:grpSpPr>
            <p:sp>
              <p:nvSpPr>
                <p:cNvPr id="1801" name="Google Shape;1801;p5"/>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 name="Google Shape;1802;p5"/>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 name="Google Shape;1803;p5"/>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 name="Google Shape;1804;p5"/>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 name="Google Shape;1805;p5"/>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 name="Google Shape;1806;p5"/>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 name="Google Shape;1807;p5"/>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 name="Google Shape;1808;p5"/>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 name="Google Shape;1809;p5"/>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 name="Google Shape;1810;p5"/>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 name="Google Shape;1811;p5"/>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 name="Google Shape;1812;p5"/>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 name="Google Shape;1813;p5"/>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 name="Google Shape;1814;p5"/>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 name="Google Shape;1815;p5"/>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5"/>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5"/>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5"/>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 name="Google Shape;1819;p5"/>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 name="Google Shape;1820;p5"/>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 name="Google Shape;1821;p5"/>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 name="Google Shape;1822;p5"/>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 name="Google Shape;1823;p5"/>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 name="Google Shape;1824;p5"/>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5"/>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5"/>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5"/>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 name="Google Shape;1828;p5"/>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 name="Google Shape;1829;p5"/>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30" name="Google Shape;1830;p5"/>
              <p:cNvGrpSpPr/>
              <p:nvPr/>
            </p:nvGrpSpPr>
            <p:grpSpPr>
              <a:xfrm>
                <a:off x="150637" y="4352660"/>
                <a:ext cx="8842726" cy="121200"/>
                <a:chOff x="323019" y="0"/>
                <a:chExt cx="8842726" cy="121200"/>
              </a:xfrm>
            </p:grpSpPr>
            <p:sp>
              <p:nvSpPr>
                <p:cNvPr id="1831" name="Google Shape;1831;p5"/>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 name="Google Shape;1832;p5"/>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 name="Google Shape;1833;p5"/>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4" name="Google Shape;1834;p5"/>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 name="Google Shape;1835;p5"/>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 name="Google Shape;1836;p5"/>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 name="Google Shape;1837;p5"/>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8" name="Google Shape;1838;p5"/>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9" name="Google Shape;1839;p5"/>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0" name="Google Shape;1840;p5"/>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1" name="Google Shape;1841;p5"/>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2" name="Google Shape;1842;p5"/>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3" name="Google Shape;1843;p5"/>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4" name="Google Shape;1844;p5"/>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 name="Google Shape;1845;p5"/>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6" name="Google Shape;1846;p5"/>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7" name="Google Shape;1847;p5"/>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8" name="Google Shape;1848;p5"/>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9" name="Google Shape;1849;p5"/>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0" name="Google Shape;1850;p5"/>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 name="Google Shape;1851;p5"/>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2" name="Google Shape;1852;p5"/>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3" name="Google Shape;1853;p5"/>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 name="Google Shape;1854;p5"/>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5" name="Google Shape;1855;p5"/>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6" name="Google Shape;1856;p5"/>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7" name="Google Shape;1857;p5"/>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8" name="Google Shape;1858;p5"/>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59" name="Google Shape;1859;p5"/>
              <p:cNvGrpSpPr/>
              <p:nvPr/>
            </p:nvGrpSpPr>
            <p:grpSpPr>
              <a:xfrm>
                <a:off x="-10873" y="4687480"/>
                <a:ext cx="9165746" cy="121200"/>
                <a:chOff x="0" y="0"/>
                <a:chExt cx="9165746" cy="121200"/>
              </a:xfrm>
            </p:grpSpPr>
            <p:sp>
              <p:nvSpPr>
                <p:cNvPr id="1860" name="Google Shape;1860;p5"/>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1" name="Google Shape;1861;p5"/>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2" name="Google Shape;1862;p5"/>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3" name="Google Shape;1863;p5"/>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 name="Google Shape;1864;p5"/>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 name="Google Shape;1865;p5"/>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6" name="Google Shape;1866;p5"/>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7" name="Google Shape;1867;p5"/>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8" name="Google Shape;1868;p5"/>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 name="Google Shape;1869;p5"/>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0" name="Google Shape;1870;p5"/>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1" name="Google Shape;1871;p5"/>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2" name="Google Shape;1872;p5"/>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3" name="Google Shape;1873;p5"/>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4" name="Google Shape;1874;p5"/>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 name="Google Shape;1875;p5"/>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6" name="Google Shape;1876;p5"/>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7" name="Google Shape;1877;p5"/>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8" name="Google Shape;1878;p5"/>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9" name="Google Shape;1879;p5"/>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0" name="Google Shape;1880;p5"/>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 name="Google Shape;1881;p5"/>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 name="Google Shape;1882;p5"/>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 name="Google Shape;1883;p5"/>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4" name="Google Shape;1884;p5"/>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5" name="Google Shape;1885;p5"/>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6" name="Google Shape;1886;p5"/>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 name="Google Shape;1887;p5"/>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8" name="Google Shape;1888;p5"/>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89" name="Google Shape;1889;p5"/>
              <p:cNvGrpSpPr/>
              <p:nvPr/>
            </p:nvGrpSpPr>
            <p:grpSpPr>
              <a:xfrm>
                <a:off x="150637" y="5022300"/>
                <a:ext cx="8842726" cy="121200"/>
                <a:chOff x="323019" y="0"/>
                <a:chExt cx="8842726" cy="121200"/>
              </a:xfrm>
            </p:grpSpPr>
            <p:sp>
              <p:nvSpPr>
                <p:cNvPr id="1890" name="Google Shape;1890;p5"/>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 name="Google Shape;1891;p5"/>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 name="Google Shape;1892;p5"/>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3" name="Google Shape;1893;p5"/>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5"/>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 name="Google Shape;1895;p5"/>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 name="Google Shape;1896;p5"/>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 name="Google Shape;1897;p5"/>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8" name="Google Shape;1898;p5"/>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9" name="Google Shape;1899;p5"/>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0" name="Google Shape;1900;p5"/>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5"/>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 name="Google Shape;1902;p5"/>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3" name="Google Shape;1903;p5"/>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 name="Google Shape;1904;p5"/>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5" name="Google Shape;1905;p5"/>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 name="Google Shape;1906;p5"/>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 name="Google Shape;1907;p5"/>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 name="Google Shape;1908;p5"/>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 name="Google Shape;1909;p5"/>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 name="Google Shape;1910;p5"/>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 name="Google Shape;1911;p5"/>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5"/>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 name="Google Shape;1913;p5"/>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 name="Google Shape;1914;p5"/>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 name="Google Shape;1915;p5"/>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5"/>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 name="Google Shape;1917;p5"/>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918" name="Google Shape;1918;p5"/>
            <p:cNvSpPr/>
            <p:nvPr/>
          </p:nvSpPr>
          <p:spPr>
            <a:xfrm>
              <a:off x="528525" y="539500"/>
              <a:ext cx="8087100" cy="4069200"/>
            </a:xfrm>
            <a:prstGeom prst="rect">
              <a:avLst/>
            </a:prstGeom>
            <a:solidFill>
              <a:schemeClr val="dk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19" name="Google Shape;1919;p5"/>
          <p:cNvSpPr txBox="1">
            <a:spLocks noGrp="1"/>
          </p:cNvSpPr>
          <p:nvPr>
            <p:ph type="ctrTitle"/>
          </p:nvPr>
        </p:nvSpPr>
        <p:spPr>
          <a:xfrm flipH="1">
            <a:off x="5308075" y="1690763"/>
            <a:ext cx="2479200" cy="435300"/>
          </a:xfrm>
          <a:prstGeom prst="rect">
            <a:avLst/>
          </a:prstGeom>
          <a:noFill/>
        </p:spPr>
        <p:txBody>
          <a:bodyPr spcFirstLastPara="1" wrap="square" lIns="91425" tIns="91425" rIns="91425" bIns="91425" anchor="ctr" anchorCtr="0">
            <a:noAutofit/>
          </a:bodyPr>
          <a:lstStyle>
            <a:lvl1pPr lvl="0"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1pPr>
            <a:lvl2pPr lvl="1"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2pPr>
            <a:lvl3pPr lvl="2"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3pPr>
            <a:lvl4pPr lvl="3"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4pPr>
            <a:lvl5pPr lvl="4"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5pPr>
            <a:lvl6pPr lvl="5"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6pPr>
            <a:lvl7pPr lvl="6"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7pPr>
            <a:lvl8pPr lvl="7"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8pPr>
            <a:lvl9pPr lvl="8"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9pPr>
          </a:lstStyle>
          <a:p>
            <a:endParaRPr/>
          </a:p>
        </p:txBody>
      </p:sp>
      <p:sp>
        <p:nvSpPr>
          <p:cNvPr id="1920" name="Google Shape;1920;p5"/>
          <p:cNvSpPr txBox="1">
            <a:spLocks noGrp="1"/>
          </p:cNvSpPr>
          <p:nvPr>
            <p:ph type="subTitle" idx="1"/>
          </p:nvPr>
        </p:nvSpPr>
        <p:spPr>
          <a:xfrm flipH="1">
            <a:off x="5308075" y="2036311"/>
            <a:ext cx="2479200" cy="802800"/>
          </a:xfrm>
          <a:prstGeom prst="rect">
            <a:avLst/>
          </a:prstGeom>
          <a:noFill/>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200"/>
              <a:buNone/>
              <a:defRPr sz="1200"/>
            </a:lvl2pPr>
            <a:lvl3pPr lvl="2" rtl="0">
              <a:lnSpc>
                <a:spcPct val="100000"/>
              </a:lnSpc>
              <a:spcBef>
                <a:spcPts val="0"/>
              </a:spcBef>
              <a:spcAft>
                <a:spcPts val="0"/>
              </a:spcAft>
              <a:buSzPts val="1200"/>
              <a:buNone/>
              <a:defRPr sz="1200"/>
            </a:lvl3pPr>
            <a:lvl4pPr lvl="3" rtl="0">
              <a:lnSpc>
                <a:spcPct val="100000"/>
              </a:lnSpc>
              <a:spcBef>
                <a:spcPts val="0"/>
              </a:spcBef>
              <a:spcAft>
                <a:spcPts val="0"/>
              </a:spcAft>
              <a:buSzPts val="1200"/>
              <a:buNone/>
              <a:defRPr sz="1200"/>
            </a:lvl4pPr>
            <a:lvl5pPr lvl="4" rtl="0">
              <a:lnSpc>
                <a:spcPct val="100000"/>
              </a:lnSpc>
              <a:spcBef>
                <a:spcPts val="0"/>
              </a:spcBef>
              <a:spcAft>
                <a:spcPts val="0"/>
              </a:spcAft>
              <a:buSzPts val="1200"/>
              <a:buNone/>
              <a:defRPr sz="1200"/>
            </a:lvl5pPr>
            <a:lvl6pPr lvl="5" rtl="0">
              <a:lnSpc>
                <a:spcPct val="100000"/>
              </a:lnSpc>
              <a:spcBef>
                <a:spcPts val="0"/>
              </a:spcBef>
              <a:spcAft>
                <a:spcPts val="0"/>
              </a:spcAft>
              <a:buSzPts val="1200"/>
              <a:buNone/>
              <a:defRPr sz="1200"/>
            </a:lvl6pPr>
            <a:lvl7pPr lvl="6" rtl="0">
              <a:lnSpc>
                <a:spcPct val="100000"/>
              </a:lnSpc>
              <a:spcBef>
                <a:spcPts val="0"/>
              </a:spcBef>
              <a:spcAft>
                <a:spcPts val="0"/>
              </a:spcAft>
              <a:buSzPts val="1200"/>
              <a:buNone/>
              <a:defRPr sz="1200"/>
            </a:lvl7pPr>
            <a:lvl8pPr lvl="7" rtl="0">
              <a:lnSpc>
                <a:spcPct val="100000"/>
              </a:lnSpc>
              <a:spcBef>
                <a:spcPts val="0"/>
              </a:spcBef>
              <a:spcAft>
                <a:spcPts val="0"/>
              </a:spcAft>
              <a:buSzPts val="1200"/>
              <a:buNone/>
              <a:defRPr sz="1200"/>
            </a:lvl8pPr>
            <a:lvl9pPr lvl="8" rtl="0">
              <a:lnSpc>
                <a:spcPct val="100000"/>
              </a:lnSpc>
              <a:spcBef>
                <a:spcPts val="0"/>
              </a:spcBef>
              <a:spcAft>
                <a:spcPts val="0"/>
              </a:spcAft>
              <a:buSzPts val="1200"/>
              <a:buNone/>
              <a:defRPr sz="1200"/>
            </a:lvl9pPr>
          </a:lstStyle>
          <a:p>
            <a:endParaRPr/>
          </a:p>
        </p:txBody>
      </p:sp>
      <p:sp>
        <p:nvSpPr>
          <p:cNvPr id="1921" name="Google Shape;1921;p5"/>
          <p:cNvSpPr txBox="1">
            <a:spLocks noGrp="1"/>
          </p:cNvSpPr>
          <p:nvPr>
            <p:ph type="title" idx="2"/>
          </p:nvPr>
        </p:nvSpPr>
        <p:spPr>
          <a:xfrm>
            <a:off x="5308075" y="1102300"/>
            <a:ext cx="24792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atin typeface="Montserrat"/>
                <a:ea typeface="Montserrat"/>
                <a:cs typeface="Montserrat"/>
                <a:sym typeface="Montserrat"/>
              </a:defRPr>
            </a:lvl2pPr>
            <a:lvl3pPr lvl="2" rtl="0">
              <a:spcBef>
                <a:spcPts val="0"/>
              </a:spcBef>
              <a:spcAft>
                <a:spcPts val="0"/>
              </a:spcAft>
              <a:buSzPts val="2800"/>
              <a:buNone/>
              <a:defRPr>
                <a:latin typeface="Montserrat"/>
                <a:ea typeface="Montserrat"/>
                <a:cs typeface="Montserrat"/>
                <a:sym typeface="Montserrat"/>
              </a:defRPr>
            </a:lvl3pPr>
            <a:lvl4pPr lvl="3" rtl="0">
              <a:spcBef>
                <a:spcPts val="0"/>
              </a:spcBef>
              <a:spcAft>
                <a:spcPts val="0"/>
              </a:spcAft>
              <a:buSzPts val="2800"/>
              <a:buNone/>
              <a:defRPr>
                <a:latin typeface="Montserrat"/>
                <a:ea typeface="Montserrat"/>
                <a:cs typeface="Montserrat"/>
                <a:sym typeface="Montserrat"/>
              </a:defRPr>
            </a:lvl4pPr>
            <a:lvl5pPr lvl="4" rtl="0">
              <a:spcBef>
                <a:spcPts val="0"/>
              </a:spcBef>
              <a:spcAft>
                <a:spcPts val="0"/>
              </a:spcAft>
              <a:buSzPts val="2800"/>
              <a:buNone/>
              <a:defRPr>
                <a:latin typeface="Montserrat"/>
                <a:ea typeface="Montserrat"/>
                <a:cs typeface="Montserrat"/>
                <a:sym typeface="Montserrat"/>
              </a:defRPr>
            </a:lvl5pPr>
            <a:lvl6pPr lvl="5" rtl="0">
              <a:spcBef>
                <a:spcPts val="0"/>
              </a:spcBef>
              <a:spcAft>
                <a:spcPts val="0"/>
              </a:spcAft>
              <a:buSzPts val="2800"/>
              <a:buNone/>
              <a:defRPr>
                <a:latin typeface="Montserrat"/>
                <a:ea typeface="Montserrat"/>
                <a:cs typeface="Montserrat"/>
                <a:sym typeface="Montserrat"/>
              </a:defRPr>
            </a:lvl6pPr>
            <a:lvl7pPr lvl="6" rtl="0">
              <a:spcBef>
                <a:spcPts val="0"/>
              </a:spcBef>
              <a:spcAft>
                <a:spcPts val="0"/>
              </a:spcAft>
              <a:buSzPts val="2800"/>
              <a:buNone/>
              <a:defRPr>
                <a:latin typeface="Montserrat"/>
                <a:ea typeface="Montserrat"/>
                <a:cs typeface="Montserrat"/>
                <a:sym typeface="Montserrat"/>
              </a:defRPr>
            </a:lvl7pPr>
            <a:lvl8pPr lvl="7" rtl="0">
              <a:spcBef>
                <a:spcPts val="0"/>
              </a:spcBef>
              <a:spcAft>
                <a:spcPts val="0"/>
              </a:spcAft>
              <a:buSzPts val="2800"/>
              <a:buNone/>
              <a:defRPr>
                <a:latin typeface="Montserrat"/>
                <a:ea typeface="Montserrat"/>
                <a:cs typeface="Montserrat"/>
                <a:sym typeface="Montserrat"/>
              </a:defRPr>
            </a:lvl8pPr>
            <a:lvl9pPr lvl="8" rtl="0">
              <a:spcBef>
                <a:spcPts val="0"/>
              </a:spcBef>
              <a:spcAft>
                <a:spcPts val="0"/>
              </a:spcAft>
              <a:buSzPts val="2800"/>
              <a:buNone/>
              <a:defRPr>
                <a:latin typeface="Montserrat"/>
                <a:ea typeface="Montserrat"/>
                <a:cs typeface="Montserrat"/>
                <a:sym typeface="Montserrat"/>
              </a:defRPr>
            </a:lvl9pPr>
          </a:lstStyle>
          <a:p>
            <a:endParaRPr/>
          </a:p>
        </p:txBody>
      </p:sp>
      <p:sp>
        <p:nvSpPr>
          <p:cNvPr id="1922" name="Google Shape;1922;p5"/>
          <p:cNvSpPr txBox="1">
            <a:spLocks noGrp="1"/>
          </p:cNvSpPr>
          <p:nvPr>
            <p:ph type="ctrTitle" idx="3"/>
          </p:nvPr>
        </p:nvSpPr>
        <p:spPr>
          <a:xfrm flipH="1">
            <a:off x="5308075" y="2854865"/>
            <a:ext cx="2479200" cy="435300"/>
          </a:xfrm>
          <a:prstGeom prst="rect">
            <a:avLst/>
          </a:prstGeom>
          <a:noFill/>
        </p:spPr>
        <p:txBody>
          <a:bodyPr spcFirstLastPara="1" wrap="square" lIns="91425" tIns="91425" rIns="91425" bIns="91425" anchor="ctr" anchorCtr="0">
            <a:noAutofit/>
          </a:bodyPr>
          <a:lstStyle>
            <a:lvl1pPr lvl="0"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1pPr>
            <a:lvl2pPr lvl="1"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2pPr>
            <a:lvl3pPr lvl="2"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3pPr>
            <a:lvl4pPr lvl="3"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4pPr>
            <a:lvl5pPr lvl="4"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5pPr>
            <a:lvl6pPr lvl="5"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6pPr>
            <a:lvl7pPr lvl="6"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7pPr>
            <a:lvl8pPr lvl="7"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8pPr>
            <a:lvl9pPr lvl="8"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9pPr>
          </a:lstStyle>
          <a:p>
            <a:endParaRPr/>
          </a:p>
        </p:txBody>
      </p:sp>
      <p:sp>
        <p:nvSpPr>
          <p:cNvPr id="1923" name="Google Shape;1923;p5"/>
          <p:cNvSpPr txBox="1">
            <a:spLocks noGrp="1"/>
          </p:cNvSpPr>
          <p:nvPr>
            <p:ph type="subTitle" idx="4"/>
          </p:nvPr>
        </p:nvSpPr>
        <p:spPr>
          <a:xfrm flipH="1">
            <a:off x="5308075" y="3200403"/>
            <a:ext cx="2479200" cy="802800"/>
          </a:xfrm>
          <a:prstGeom prst="rect">
            <a:avLst/>
          </a:prstGeom>
          <a:noFill/>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200"/>
              <a:buNone/>
              <a:defRPr sz="1200"/>
            </a:lvl2pPr>
            <a:lvl3pPr lvl="2" rtl="0">
              <a:lnSpc>
                <a:spcPct val="100000"/>
              </a:lnSpc>
              <a:spcBef>
                <a:spcPts val="0"/>
              </a:spcBef>
              <a:spcAft>
                <a:spcPts val="0"/>
              </a:spcAft>
              <a:buSzPts val="1200"/>
              <a:buNone/>
              <a:defRPr sz="1200"/>
            </a:lvl3pPr>
            <a:lvl4pPr lvl="3" rtl="0">
              <a:lnSpc>
                <a:spcPct val="100000"/>
              </a:lnSpc>
              <a:spcBef>
                <a:spcPts val="0"/>
              </a:spcBef>
              <a:spcAft>
                <a:spcPts val="0"/>
              </a:spcAft>
              <a:buSzPts val="1200"/>
              <a:buNone/>
              <a:defRPr sz="1200"/>
            </a:lvl4pPr>
            <a:lvl5pPr lvl="4" rtl="0">
              <a:lnSpc>
                <a:spcPct val="100000"/>
              </a:lnSpc>
              <a:spcBef>
                <a:spcPts val="0"/>
              </a:spcBef>
              <a:spcAft>
                <a:spcPts val="0"/>
              </a:spcAft>
              <a:buSzPts val="1200"/>
              <a:buNone/>
              <a:defRPr sz="1200"/>
            </a:lvl5pPr>
            <a:lvl6pPr lvl="5" rtl="0">
              <a:lnSpc>
                <a:spcPct val="100000"/>
              </a:lnSpc>
              <a:spcBef>
                <a:spcPts val="0"/>
              </a:spcBef>
              <a:spcAft>
                <a:spcPts val="0"/>
              </a:spcAft>
              <a:buSzPts val="1200"/>
              <a:buNone/>
              <a:defRPr sz="1200"/>
            </a:lvl6pPr>
            <a:lvl7pPr lvl="6" rtl="0">
              <a:lnSpc>
                <a:spcPct val="100000"/>
              </a:lnSpc>
              <a:spcBef>
                <a:spcPts val="0"/>
              </a:spcBef>
              <a:spcAft>
                <a:spcPts val="0"/>
              </a:spcAft>
              <a:buSzPts val="1200"/>
              <a:buNone/>
              <a:defRPr sz="1200"/>
            </a:lvl7pPr>
            <a:lvl8pPr lvl="7" rtl="0">
              <a:lnSpc>
                <a:spcPct val="100000"/>
              </a:lnSpc>
              <a:spcBef>
                <a:spcPts val="0"/>
              </a:spcBef>
              <a:spcAft>
                <a:spcPts val="0"/>
              </a:spcAft>
              <a:buSzPts val="1200"/>
              <a:buNone/>
              <a:defRPr sz="1200"/>
            </a:lvl8pPr>
            <a:lvl9pPr lvl="8" rtl="0">
              <a:lnSpc>
                <a:spcPct val="100000"/>
              </a:lnSpc>
              <a:spcBef>
                <a:spcPts val="0"/>
              </a:spcBef>
              <a:spcAft>
                <a:spcPts val="0"/>
              </a:spcAft>
              <a:buSzPts val="1200"/>
              <a:buNone/>
              <a:defRPr sz="12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401"/>
        <p:cNvGrpSpPr/>
        <p:nvPr/>
      </p:nvGrpSpPr>
      <p:grpSpPr>
        <a:xfrm>
          <a:off x="0" y="0"/>
          <a:ext cx="0" cy="0"/>
          <a:chOff x="0" y="0"/>
          <a:chExt cx="0" cy="0"/>
        </a:xfrm>
      </p:grpSpPr>
      <p:grpSp>
        <p:nvGrpSpPr>
          <p:cNvPr id="2402" name="Google Shape;2402;p7"/>
          <p:cNvGrpSpPr/>
          <p:nvPr/>
        </p:nvGrpSpPr>
        <p:grpSpPr>
          <a:xfrm>
            <a:off x="-10873" y="0"/>
            <a:ext cx="9165746" cy="5143500"/>
            <a:chOff x="-10873" y="0"/>
            <a:chExt cx="9165746" cy="5143500"/>
          </a:xfrm>
        </p:grpSpPr>
        <p:grpSp>
          <p:nvGrpSpPr>
            <p:cNvPr id="2403" name="Google Shape;2403;p7"/>
            <p:cNvGrpSpPr/>
            <p:nvPr/>
          </p:nvGrpSpPr>
          <p:grpSpPr>
            <a:xfrm>
              <a:off x="-10873" y="0"/>
              <a:ext cx="9165746" cy="5143500"/>
              <a:chOff x="-10873" y="0"/>
              <a:chExt cx="9165746" cy="5143500"/>
            </a:xfrm>
          </p:grpSpPr>
          <p:grpSp>
            <p:nvGrpSpPr>
              <p:cNvPr id="2404" name="Google Shape;2404;p7"/>
              <p:cNvGrpSpPr/>
              <p:nvPr/>
            </p:nvGrpSpPr>
            <p:grpSpPr>
              <a:xfrm>
                <a:off x="-10873" y="0"/>
                <a:ext cx="9165746" cy="121200"/>
                <a:chOff x="0" y="0"/>
                <a:chExt cx="9165746" cy="121200"/>
              </a:xfrm>
            </p:grpSpPr>
            <p:sp>
              <p:nvSpPr>
                <p:cNvPr id="2405" name="Google Shape;2405;p7"/>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6" name="Google Shape;2406;p7"/>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7" name="Google Shape;2407;p7"/>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8" name="Google Shape;2408;p7"/>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9" name="Google Shape;2409;p7"/>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0" name="Google Shape;2410;p7"/>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1" name="Google Shape;2411;p7"/>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2" name="Google Shape;2412;p7"/>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3" name="Google Shape;2413;p7"/>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4" name="Google Shape;2414;p7"/>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5" name="Google Shape;2415;p7"/>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6" name="Google Shape;2416;p7"/>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7" name="Google Shape;2417;p7"/>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8" name="Google Shape;2418;p7"/>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9" name="Google Shape;2419;p7"/>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0" name="Google Shape;2420;p7"/>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1" name="Google Shape;2421;p7"/>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2" name="Google Shape;2422;p7"/>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3" name="Google Shape;2423;p7"/>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4" name="Google Shape;2424;p7"/>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5" name="Google Shape;2425;p7"/>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6" name="Google Shape;2426;p7"/>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7" name="Google Shape;2427;p7"/>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8" name="Google Shape;2428;p7"/>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9" name="Google Shape;2429;p7"/>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0" name="Google Shape;2430;p7"/>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1" name="Google Shape;2431;p7"/>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2" name="Google Shape;2432;p7"/>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3" name="Google Shape;2433;p7"/>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34" name="Google Shape;2434;p7"/>
              <p:cNvGrpSpPr/>
              <p:nvPr/>
            </p:nvGrpSpPr>
            <p:grpSpPr>
              <a:xfrm>
                <a:off x="150637" y="334820"/>
                <a:ext cx="8842726" cy="121200"/>
                <a:chOff x="323019" y="0"/>
                <a:chExt cx="8842726" cy="121200"/>
              </a:xfrm>
            </p:grpSpPr>
            <p:sp>
              <p:nvSpPr>
                <p:cNvPr id="2435" name="Google Shape;2435;p7"/>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6" name="Google Shape;2436;p7"/>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7" name="Google Shape;2437;p7"/>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8" name="Google Shape;2438;p7"/>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9" name="Google Shape;2439;p7"/>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0" name="Google Shape;2440;p7"/>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1" name="Google Shape;2441;p7"/>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2" name="Google Shape;2442;p7"/>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3" name="Google Shape;2443;p7"/>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4" name="Google Shape;2444;p7"/>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5" name="Google Shape;2445;p7"/>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6" name="Google Shape;2446;p7"/>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7" name="Google Shape;2447;p7"/>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8" name="Google Shape;2448;p7"/>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9" name="Google Shape;2449;p7"/>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0" name="Google Shape;2450;p7"/>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1" name="Google Shape;2451;p7"/>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2" name="Google Shape;2452;p7"/>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3" name="Google Shape;2453;p7"/>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4" name="Google Shape;2454;p7"/>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5" name="Google Shape;2455;p7"/>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6" name="Google Shape;2456;p7"/>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7" name="Google Shape;2457;p7"/>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8" name="Google Shape;2458;p7"/>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9" name="Google Shape;2459;p7"/>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0" name="Google Shape;2460;p7"/>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1" name="Google Shape;2461;p7"/>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2" name="Google Shape;2462;p7"/>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63" name="Google Shape;2463;p7"/>
              <p:cNvGrpSpPr/>
              <p:nvPr/>
            </p:nvGrpSpPr>
            <p:grpSpPr>
              <a:xfrm>
                <a:off x="-10873" y="669640"/>
                <a:ext cx="9165746" cy="121200"/>
                <a:chOff x="0" y="0"/>
                <a:chExt cx="9165746" cy="121200"/>
              </a:xfrm>
            </p:grpSpPr>
            <p:sp>
              <p:nvSpPr>
                <p:cNvPr id="2464" name="Google Shape;2464;p7"/>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5" name="Google Shape;2465;p7"/>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6" name="Google Shape;2466;p7"/>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7" name="Google Shape;2467;p7"/>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8" name="Google Shape;2468;p7"/>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9" name="Google Shape;2469;p7"/>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0" name="Google Shape;2470;p7"/>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1" name="Google Shape;2471;p7"/>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2" name="Google Shape;2472;p7"/>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3" name="Google Shape;2473;p7"/>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4" name="Google Shape;2474;p7"/>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5" name="Google Shape;2475;p7"/>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6" name="Google Shape;2476;p7"/>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7" name="Google Shape;2477;p7"/>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8" name="Google Shape;2478;p7"/>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9" name="Google Shape;2479;p7"/>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0" name="Google Shape;2480;p7"/>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1" name="Google Shape;2481;p7"/>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2" name="Google Shape;2482;p7"/>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3" name="Google Shape;2483;p7"/>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4" name="Google Shape;2484;p7"/>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5" name="Google Shape;2485;p7"/>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6" name="Google Shape;2486;p7"/>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7" name="Google Shape;2487;p7"/>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8" name="Google Shape;2488;p7"/>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9" name="Google Shape;2489;p7"/>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0" name="Google Shape;2490;p7"/>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1" name="Google Shape;2491;p7"/>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2" name="Google Shape;2492;p7"/>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93" name="Google Shape;2493;p7"/>
              <p:cNvGrpSpPr/>
              <p:nvPr/>
            </p:nvGrpSpPr>
            <p:grpSpPr>
              <a:xfrm>
                <a:off x="150637" y="1004460"/>
                <a:ext cx="8842726" cy="121200"/>
                <a:chOff x="323019" y="0"/>
                <a:chExt cx="8842726" cy="121200"/>
              </a:xfrm>
            </p:grpSpPr>
            <p:sp>
              <p:nvSpPr>
                <p:cNvPr id="2494" name="Google Shape;2494;p7"/>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5" name="Google Shape;2495;p7"/>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6" name="Google Shape;2496;p7"/>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7" name="Google Shape;2497;p7"/>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8" name="Google Shape;2498;p7"/>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9" name="Google Shape;2499;p7"/>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0" name="Google Shape;2500;p7"/>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1" name="Google Shape;2501;p7"/>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2" name="Google Shape;2502;p7"/>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3" name="Google Shape;2503;p7"/>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4" name="Google Shape;2504;p7"/>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5" name="Google Shape;2505;p7"/>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6" name="Google Shape;2506;p7"/>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7" name="Google Shape;2507;p7"/>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8" name="Google Shape;2508;p7"/>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9" name="Google Shape;2509;p7"/>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0" name="Google Shape;2510;p7"/>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1" name="Google Shape;2511;p7"/>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2" name="Google Shape;2512;p7"/>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3" name="Google Shape;2513;p7"/>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4" name="Google Shape;2514;p7"/>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5" name="Google Shape;2515;p7"/>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6" name="Google Shape;2516;p7"/>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7" name="Google Shape;2517;p7"/>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8" name="Google Shape;2518;p7"/>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9" name="Google Shape;2519;p7"/>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0" name="Google Shape;2520;p7"/>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1" name="Google Shape;2521;p7"/>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22" name="Google Shape;2522;p7"/>
              <p:cNvGrpSpPr/>
              <p:nvPr/>
            </p:nvGrpSpPr>
            <p:grpSpPr>
              <a:xfrm>
                <a:off x="-10873" y="1339280"/>
                <a:ext cx="9165746" cy="121200"/>
                <a:chOff x="0" y="0"/>
                <a:chExt cx="9165746" cy="121200"/>
              </a:xfrm>
            </p:grpSpPr>
            <p:sp>
              <p:nvSpPr>
                <p:cNvPr id="2523" name="Google Shape;2523;p7"/>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4" name="Google Shape;2524;p7"/>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5" name="Google Shape;2525;p7"/>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6" name="Google Shape;2526;p7"/>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7" name="Google Shape;2527;p7"/>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8" name="Google Shape;2528;p7"/>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9" name="Google Shape;2529;p7"/>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0" name="Google Shape;2530;p7"/>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1" name="Google Shape;2531;p7"/>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2" name="Google Shape;2532;p7"/>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3" name="Google Shape;2533;p7"/>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4" name="Google Shape;2534;p7"/>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5" name="Google Shape;2535;p7"/>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6" name="Google Shape;2536;p7"/>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7" name="Google Shape;2537;p7"/>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8" name="Google Shape;2538;p7"/>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9" name="Google Shape;2539;p7"/>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0" name="Google Shape;2540;p7"/>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1" name="Google Shape;2541;p7"/>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2" name="Google Shape;2542;p7"/>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3" name="Google Shape;2543;p7"/>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4" name="Google Shape;2544;p7"/>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5" name="Google Shape;2545;p7"/>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6" name="Google Shape;2546;p7"/>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7" name="Google Shape;2547;p7"/>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8" name="Google Shape;2548;p7"/>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9" name="Google Shape;2549;p7"/>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0" name="Google Shape;2550;p7"/>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1" name="Google Shape;2551;p7"/>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52" name="Google Shape;2552;p7"/>
              <p:cNvGrpSpPr/>
              <p:nvPr/>
            </p:nvGrpSpPr>
            <p:grpSpPr>
              <a:xfrm>
                <a:off x="150637" y="1674100"/>
                <a:ext cx="8842726" cy="121200"/>
                <a:chOff x="323019" y="0"/>
                <a:chExt cx="8842726" cy="121200"/>
              </a:xfrm>
            </p:grpSpPr>
            <p:sp>
              <p:nvSpPr>
                <p:cNvPr id="2553" name="Google Shape;2553;p7"/>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4" name="Google Shape;2554;p7"/>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5" name="Google Shape;2555;p7"/>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6" name="Google Shape;2556;p7"/>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7" name="Google Shape;2557;p7"/>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8" name="Google Shape;2558;p7"/>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9" name="Google Shape;2559;p7"/>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0" name="Google Shape;2560;p7"/>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1" name="Google Shape;2561;p7"/>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2" name="Google Shape;2562;p7"/>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3" name="Google Shape;2563;p7"/>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4" name="Google Shape;2564;p7"/>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5" name="Google Shape;2565;p7"/>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6" name="Google Shape;2566;p7"/>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7" name="Google Shape;2567;p7"/>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8" name="Google Shape;2568;p7"/>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9" name="Google Shape;2569;p7"/>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0" name="Google Shape;2570;p7"/>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1" name="Google Shape;2571;p7"/>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2" name="Google Shape;2572;p7"/>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3" name="Google Shape;2573;p7"/>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4" name="Google Shape;2574;p7"/>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5" name="Google Shape;2575;p7"/>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6" name="Google Shape;2576;p7"/>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7" name="Google Shape;2577;p7"/>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8" name="Google Shape;2578;p7"/>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9" name="Google Shape;2579;p7"/>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0" name="Google Shape;2580;p7"/>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81" name="Google Shape;2581;p7"/>
              <p:cNvGrpSpPr/>
              <p:nvPr/>
            </p:nvGrpSpPr>
            <p:grpSpPr>
              <a:xfrm>
                <a:off x="-10873" y="2008920"/>
                <a:ext cx="9165746" cy="121200"/>
                <a:chOff x="0" y="0"/>
                <a:chExt cx="9165746" cy="121200"/>
              </a:xfrm>
            </p:grpSpPr>
            <p:sp>
              <p:nvSpPr>
                <p:cNvPr id="2582" name="Google Shape;2582;p7"/>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3" name="Google Shape;2583;p7"/>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4" name="Google Shape;2584;p7"/>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5" name="Google Shape;2585;p7"/>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6" name="Google Shape;2586;p7"/>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7" name="Google Shape;2587;p7"/>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8" name="Google Shape;2588;p7"/>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9" name="Google Shape;2589;p7"/>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0" name="Google Shape;2590;p7"/>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1" name="Google Shape;2591;p7"/>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2" name="Google Shape;2592;p7"/>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3" name="Google Shape;2593;p7"/>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4" name="Google Shape;2594;p7"/>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5" name="Google Shape;2595;p7"/>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6" name="Google Shape;2596;p7"/>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7" name="Google Shape;2597;p7"/>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8" name="Google Shape;2598;p7"/>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9" name="Google Shape;2599;p7"/>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0" name="Google Shape;2600;p7"/>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1" name="Google Shape;2601;p7"/>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2" name="Google Shape;2602;p7"/>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3" name="Google Shape;2603;p7"/>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4" name="Google Shape;2604;p7"/>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5" name="Google Shape;2605;p7"/>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6" name="Google Shape;2606;p7"/>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7" name="Google Shape;2607;p7"/>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8" name="Google Shape;2608;p7"/>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9" name="Google Shape;2609;p7"/>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0" name="Google Shape;2610;p7"/>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11" name="Google Shape;2611;p7"/>
              <p:cNvGrpSpPr/>
              <p:nvPr/>
            </p:nvGrpSpPr>
            <p:grpSpPr>
              <a:xfrm>
                <a:off x="150637" y="2343740"/>
                <a:ext cx="8842726" cy="121200"/>
                <a:chOff x="323019" y="0"/>
                <a:chExt cx="8842726" cy="121200"/>
              </a:xfrm>
            </p:grpSpPr>
            <p:sp>
              <p:nvSpPr>
                <p:cNvPr id="2612" name="Google Shape;2612;p7"/>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3" name="Google Shape;2613;p7"/>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4" name="Google Shape;2614;p7"/>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5" name="Google Shape;2615;p7"/>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6" name="Google Shape;2616;p7"/>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7" name="Google Shape;2617;p7"/>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8" name="Google Shape;2618;p7"/>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9" name="Google Shape;2619;p7"/>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0" name="Google Shape;2620;p7"/>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1" name="Google Shape;2621;p7"/>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2" name="Google Shape;2622;p7"/>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3" name="Google Shape;2623;p7"/>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4" name="Google Shape;2624;p7"/>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5" name="Google Shape;2625;p7"/>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6" name="Google Shape;2626;p7"/>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7" name="Google Shape;2627;p7"/>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8" name="Google Shape;2628;p7"/>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9" name="Google Shape;2629;p7"/>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0" name="Google Shape;2630;p7"/>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1" name="Google Shape;2631;p7"/>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2" name="Google Shape;2632;p7"/>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3" name="Google Shape;2633;p7"/>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4" name="Google Shape;2634;p7"/>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5" name="Google Shape;2635;p7"/>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6" name="Google Shape;2636;p7"/>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7" name="Google Shape;2637;p7"/>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8" name="Google Shape;2638;p7"/>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9" name="Google Shape;2639;p7"/>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40" name="Google Shape;2640;p7"/>
              <p:cNvGrpSpPr/>
              <p:nvPr/>
            </p:nvGrpSpPr>
            <p:grpSpPr>
              <a:xfrm>
                <a:off x="-10873" y="2678560"/>
                <a:ext cx="9165746" cy="121200"/>
                <a:chOff x="0" y="0"/>
                <a:chExt cx="9165746" cy="121200"/>
              </a:xfrm>
            </p:grpSpPr>
            <p:sp>
              <p:nvSpPr>
                <p:cNvPr id="2641" name="Google Shape;2641;p7"/>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2" name="Google Shape;2642;p7"/>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3" name="Google Shape;2643;p7"/>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4" name="Google Shape;2644;p7"/>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5" name="Google Shape;2645;p7"/>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6" name="Google Shape;2646;p7"/>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7" name="Google Shape;2647;p7"/>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8" name="Google Shape;2648;p7"/>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9" name="Google Shape;2649;p7"/>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0" name="Google Shape;2650;p7"/>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1" name="Google Shape;2651;p7"/>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2" name="Google Shape;2652;p7"/>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3" name="Google Shape;2653;p7"/>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4" name="Google Shape;2654;p7"/>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5" name="Google Shape;2655;p7"/>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6" name="Google Shape;2656;p7"/>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7" name="Google Shape;2657;p7"/>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8" name="Google Shape;2658;p7"/>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9" name="Google Shape;2659;p7"/>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0" name="Google Shape;2660;p7"/>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1" name="Google Shape;2661;p7"/>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2" name="Google Shape;2662;p7"/>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3" name="Google Shape;2663;p7"/>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4" name="Google Shape;2664;p7"/>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5" name="Google Shape;2665;p7"/>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6" name="Google Shape;2666;p7"/>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7" name="Google Shape;2667;p7"/>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8" name="Google Shape;2668;p7"/>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9" name="Google Shape;2669;p7"/>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70" name="Google Shape;2670;p7"/>
              <p:cNvGrpSpPr/>
              <p:nvPr/>
            </p:nvGrpSpPr>
            <p:grpSpPr>
              <a:xfrm>
                <a:off x="150637" y="3013380"/>
                <a:ext cx="8842726" cy="121200"/>
                <a:chOff x="323019" y="0"/>
                <a:chExt cx="8842726" cy="121200"/>
              </a:xfrm>
            </p:grpSpPr>
            <p:sp>
              <p:nvSpPr>
                <p:cNvPr id="2671" name="Google Shape;2671;p7"/>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2" name="Google Shape;2672;p7"/>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3" name="Google Shape;2673;p7"/>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4" name="Google Shape;2674;p7"/>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5" name="Google Shape;2675;p7"/>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6" name="Google Shape;2676;p7"/>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7" name="Google Shape;2677;p7"/>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8" name="Google Shape;2678;p7"/>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9" name="Google Shape;2679;p7"/>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0" name="Google Shape;2680;p7"/>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1" name="Google Shape;2681;p7"/>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2" name="Google Shape;2682;p7"/>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3" name="Google Shape;2683;p7"/>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4" name="Google Shape;2684;p7"/>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5" name="Google Shape;2685;p7"/>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6" name="Google Shape;2686;p7"/>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7" name="Google Shape;2687;p7"/>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8" name="Google Shape;2688;p7"/>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9" name="Google Shape;2689;p7"/>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0" name="Google Shape;2690;p7"/>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1" name="Google Shape;2691;p7"/>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2" name="Google Shape;2692;p7"/>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3" name="Google Shape;2693;p7"/>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4" name="Google Shape;2694;p7"/>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5" name="Google Shape;2695;p7"/>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6" name="Google Shape;2696;p7"/>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7" name="Google Shape;2697;p7"/>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8" name="Google Shape;2698;p7"/>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99" name="Google Shape;2699;p7"/>
              <p:cNvGrpSpPr/>
              <p:nvPr/>
            </p:nvGrpSpPr>
            <p:grpSpPr>
              <a:xfrm>
                <a:off x="-10873" y="3348200"/>
                <a:ext cx="9165746" cy="121200"/>
                <a:chOff x="0" y="0"/>
                <a:chExt cx="9165746" cy="121200"/>
              </a:xfrm>
            </p:grpSpPr>
            <p:sp>
              <p:nvSpPr>
                <p:cNvPr id="2700" name="Google Shape;2700;p7"/>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1" name="Google Shape;2701;p7"/>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2" name="Google Shape;2702;p7"/>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3" name="Google Shape;2703;p7"/>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4" name="Google Shape;2704;p7"/>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5" name="Google Shape;2705;p7"/>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6" name="Google Shape;2706;p7"/>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7" name="Google Shape;2707;p7"/>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8" name="Google Shape;2708;p7"/>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9" name="Google Shape;2709;p7"/>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0" name="Google Shape;2710;p7"/>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1" name="Google Shape;2711;p7"/>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2" name="Google Shape;2712;p7"/>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3" name="Google Shape;2713;p7"/>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4" name="Google Shape;2714;p7"/>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5" name="Google Shape;2715;p7"/>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6" name="Google Shape;2716;p7"/>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7" name="Google Shape;2717;p7"/>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8" name="Google Shape;2718;p7"/>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9" name="Google Shape;2719;p7"/>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0" name="Google Shape;2720;p7"/>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1" name="Google Shape;2721;p7"/>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2" name="Google Shape;2722;p7"/>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3" name="Google Shape;2723;p7"/>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4" name="Google Shape;2724;p7"/>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5" name="Google Shape;2725;p7"/>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6" name="Google Shape;2726;p7"/>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7" name="Google Shape;2727;p7"/>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8" name="Google Shape;2728;p7"/>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29" name="Google Shape;2729;p7"/>
              <p:cNvGrpSpPr/>
              <p:nvPr/>
            </p:nvGrpSpPr>
            <p:grpSpPr>
              <a:xfrm>
                <a:off x="150637" y="4017840"/>
                <a:ext cx="8842726" cy="121200"/>
                <a:chOff x="323019" y="0"/>
                <a:chExt cx="8842726" cy="121200"/>
              </a:xfrm>
            </p:grpSpPr>
            <p:sp>
              <p:nvSpPr>
                <p:cNvPr id="2730" name="Google Shape;2730;p7"/>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1" name="Google Shape;2731;p7"/>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2" name="Google Shape;2732;p7"/>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3" name="Google Shape;2733;p7"/>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4" name="Google Shape;2734;p7"/>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5" name="Google Shape;2735;p7"/>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6" name="Google Shape;2736;p7"/>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7" name="Google Shape;2737;p7"/>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8" name="Google Shape;2738;p7"/>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9" name="Google Shape;2739;p7"/>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0" name="Google Shape;2740;p7"/>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1" name="Google Shape;2741;p7"/>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2" name="Google Shape;2742;p7"/>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3" name="Google Shape;2743;p7"/>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4" name="Google Shape;2744;p7"/>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5" name="Google Shape;2745;p7"/>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6" name="Google Shape;2746;p7"/>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7" name="Google Shape;2747;p7"/>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8" name="Google Shape;2748;p7"/>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9" name="Google Shape;2749;p7"/>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0" name="Google Shape;2750;p7"/>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1" name="Google Shape;2751;p7"/>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2" name="Google Shape;2752;p7"/>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3" name="Google Shape;2753;p7"/>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4" name="Google Shape;2754;p7"/>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5" name="Google Shape;2755;p7"/>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6" name="Google Shape;2756;p7"/>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7" name="Google Shape;2757;p7"/>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58" name="Google Shape;2758;p7"/>
              <p:cNvGrpSpPr/>
              <p:nvPr/>
            </p:nvGrpSpPr>
            <p:grpSpPr>
              <a:xfrm>
                <a:off x="-10873" y="3683020"/>
                <a:ext cx="9165746" cy="121200"/>
                <a:chOff x="0" y="0"/>
                <a:chExt cx="9165746" cy="121200"/>
              </a:xfrm>
            </p:grpSpPr>
            <p:sp>
              <p:nvSpPr>
                <p:cNvPr id="2759" name="Google Shape;2759;p7"/>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0" name="Google Shape;2760;p7"/>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1" name="Google Shape;2761;p7"/>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2" name="Google Shape;2762;p7"/>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3" name="Google Shape;2763;p7"/>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4" name="Google Shape;2764;p7"/>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5" name="Google Shape;2765;p7"/>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6" name="Google Shape;2766;p7"/>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7" name="Google Shape;2767;p7"/>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8" name="Google Shape;2768;p7"/>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9" name="Google Shape;2769;p7"/>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0" name="Google Shape;2770;p7"/>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1" name="Google Shape;2771;p7"/>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2" name="Google Shape;2772;p7"/>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3" name="Google Shape;2773;p7"/>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4" name="Google Shape;2774;p7"/>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5" name="Google Shape;2775;p7"/>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6" name="Google Shape;2776;p7"/>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7" name="Google Shape;2777;p7"/>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8" name="Google Shape;2778;p7"/>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9" name="Google Shape;2779;p7"/>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0" name="Google Shape;2780;p7"/>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1" name="Google Shape;2781;p7"/>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2" name="Google Shape;2782;p7"/>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3" name="Google Shape;2783;p7"/>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4" name="Google Shape;2784;p7"/>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5" name="Google Shape;2785;p7"/>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6" name="Google Shape;2786;p7"/>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7" name="Google Shape;2787;p7"/>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88" name="Google Shape;2788;p7"/>
              <p:cNvGrpSpPr/>
              <p:nvPr/>
            </p:nvGrpSpPr>
            <p:grpSpPr>
              <a:xfrm>
                <a:off x="150637" y="4352660"/>
                <a:ext cx="8842726" cy="121200"/>
                <a:chOff x="323019" y="0"/>
                <a:chExt cx="8842726" cy="121200"/>
              </a:xfrm>
            </p:grpSpPr>
            <p:sp>
              <p:nvSpPr>
                <p:cNvPr id="2789" name="Google Shape;2789;p7"/>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0" name="Google Shape;2790;p7"/>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1" name="Google Shape;2791;p7"/>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2" name="Google Shape;2792;p7"/>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3" name="Google Shape;2793;p7"/>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4" name="Google Shape;2794;p7"/>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5" name="Google Shape;2795;p7"/>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6" name="Google Shape;2796;p7"/>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7" name="Google Shape;2797;p7"/>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8" name="Google Shape;2798;p7"/>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9" name="Google Shape;2799;p7"/>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0" name="Google Shape;2800;p7"/>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1" name="Google Shape;2801;p7"/>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2" name="Google Shape;2802;p7"/>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3" name="Google Shape;2803;p7"/>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4" name="Google Shape;2804;p7"/>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5" name="Google Shape;2805;p7"/>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6" name="Google Shape;2806;p7"/>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7" name="Google Shape;2807;p7"/>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8" name="Google Shape;2808;p7"/>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9" name="Google Shape;2809;p7"/>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0" name="Google Shape;2810;p7"/>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1" name="Google Shape;2811;p7"/>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2" name="Google Shape;2812;p7"/>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3" name="Google Shape;2813;p7"/>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4" name="Google Shape;2814;p7"/>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5" name="Google Shape;2815;p7"/>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6" name="Google Shape;2816;p7"/>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17" name="Google Shape;2817;p7"/>
              <p:cNvGrpSpPr/>
              <p:nvPr/>
            </p:nvGrpSpPr>
            <p:grpSpPr>
              <a:xfrm>
                <a:off x="-10873" y="4687480"/>
                <a:ext cx="9165746" cy="121200"/>
                <a:chOff x="0" y="0"/>
                <a:chExt cx="9165746" cy="121200"/>
              </a:xfrm>
            </p:grpSpPr>
            <p:sp>
              <p:nvSpPr>
                <p:cNvPr id="2818" name="Google Shape;2818;p7"/>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9" name="Google Shape;2819;p7"/>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0" name="Google Shape;2820;p7"/>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1" name="Google Shape;2821;p7"/>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2" name="Google Shape;2822;p7"/>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3" name="Google Shape;2823;p7"/>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4" name="Google Shape;2824;p7"/>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5" name="Google Shape;2825;p7"/>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6" name="Google Shape;2826;p7"/>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7" name="Google Shape;2827;p7"/>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8" name="Google Shape;2828;p7"/>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9" name="Google Shape;2829;p7"/>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0" name="Google Shape;2830;p7"/>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1" name="Google Shape;2831;p7"/>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2" name="Google Shape;2832;p7"/>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3" name="Google Shape;2833;p7"/>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4" name="Google Shape;2834;p7"/>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5" name="Google Shape;2835;p7"/>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6" name="Google Shape;2836;p7"/>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7" name="Google Shape;2837;p7"/>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8" name="Google Shape;2838;p7"/>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9" name="Google Shape;2839;p7"/>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0" name="Google Shape;2840;p7"/>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1" name="Google Shape;2841;p7"/>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2" name="Google Shape;2842;p7"/>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3" name="Google Shape;2843;p7"/>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4" name="Google Shape;2844;p7"/>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5" name="Google Shape;2845;p7"/>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6" name="Google Shape;2846;p7"/>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47" name="Google Shape;2847;p7"/>
              <p:cNvGrpSpPr/>
              <p:nvPr/>
            </p:nvGrpSpPr>
            <p:grpSpPr>
              <a:xfrm>
                <a:off x="150637" y="5022300"/>
                <a:ext cx="8842726" cy="121200"/>
                <a:chOff x="323019" y="0"/>
                <a:chExt cx="8842726" cy="121200"/>
              </a:xfrm>
            </p:grpSpPr>
            <p:sp>
              <p:nvSpPr>
                <p:cNvPr id="2848" name="Google Shape;2848;p7"/>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9" name="Google Shape;2849;p7"/>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0" name="Google Shape;2850;p7"/>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1" name="Google Shape;2851;p7"/>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2" name="Google Shape;2852;p7"/>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3" name="Google Shape;2853;p7"/>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4" name="Google Shape;2854;p7"/>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5" name="Google Shape;2855;p7"/>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6" name="Google Shape;2856;p7"/>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7" name="Google Shape;2857;p7"/>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8" name="Google Shape;2858;p7"/>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9" name="Google Shape;2859;p7"/>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0" name="Google Shape;2860;p7"/>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1" name="Google Shape;2861;p7"/>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2" name="Google Shape;2862;p7"/>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3" name="Google Shape;2863;p7"/>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4" name="Google Shape;2864;p7"/>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5" name="Google Shape;2865;p7"/>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6" name="Google Shape;2866;p7"/>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7" name="Google Shape;2867;p7"/>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8" name="Google Shape;2868;p7"/>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9" name="Google Shape;2869;p7"/>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0" name="Google Shape;2870;p7"/>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1" name="Google Shape;2871;p7"/>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2" name="Google Shape;2872;p7"/>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3" name="Google Shape;2873;p7"/>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4" name="Google Shape;2874;p7"/>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5" name="Google Shape;2875;p7"/>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876" name="Google Shape;2876;p7"/>
            <p:cNvSpPr/>
            <p:nvPr/>
          </p:nvSpPr>
          <p:spPr>
            <a:xfrm>
              <a:off x="528525" y="539500"/>
              <a:ext cx="8087100" cy="4069200"/>
            </a:xfrm>
            <a:prstGeom prst="rect">
              <a:avLst/>
            </a:prstGeom>
            <a:solidFill>
              <a:schemeClr val="dk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77" name="Google Shape;2877;p7"/>
          <p:cNvSpPr txBox="1">
            <a:spLocks noGrp="1"/>
          </p:cNvSpPr>
          <p:nvPr>
            <p:ph type="body" idx="1"/>
          </p:nvPr>
        </p:nvSpPr>
        <p:spPr>
          <a:xfrm>
            <a:off x="731525" y="1170125"/>
            <a:ext cx="7681200" cy="3421200"/>
          </a:xfrm>
          <a:prstGeom prst="rect">
            <a:avLst/>
          </a:prstGeom>
        </p:spPr>
        <p:txBody>
          <a:bodyPr spcFirstLastPara="1" wrap="square" lIns="91425" tIns="91425" rIns="91425" bIns="91425" anchor="t" anchorCtr="0">
            <a:noAutofit/>
          </a:bodyPr>
          <a:lstStyle>
            <a:lvl1pPr marL="457200" lvl="0" indent="-304800">
              <a:lnSpc>
                <a:spcPct val="100000"/>
              </a:lnSpc>
              <a:spcBef>
                <a:spcPts val="0"/>
              </a:spcBef>
              <a:spcAft>
                <a:spcPts val="0"/>
              </a:spcAft>
              <a:buClr>
                <a:srgbClr val="5D3765"/>
              </a:buClr>
              <a:buSzPts val="1200"/>
              <a:buChar char="●"/>
              <a:defRPr sz="1200"/>
            </a:lvl1pPr>
            <a:lvl2pPr marL="914400" lvl="1" indent="-304800">
              <a:lnSpc>
                <a:spcPct val="100000"/>
              </a:lnSpc>
              <a:spcBef>
                <a:spcPts val="0"/>
              </a:spcBef>
              <a:spcAft>
                <a:spcPts val="0"/>
              </a:spcAft>
              <a:buSzPts val="1200"/>
              <a:buFont typeface="Catamaran"/>
              <a:buChar char="○"/>
              <a:defRPr sz="1200"/>
            </a:lvl2pPr>
            <a:lvl3pPr marL="1371600" lvl="2" indent="-304800">
              <a:lnSpc>
                <a:spcPct val="100000"/>
              </a:lnSpc>
              <a:spcBef>
                <a:spcPts val="0"/>
              </a:spcBef>
              <a:spcAft>
                <a:spcPts val="0"/>
              </a:spcAft>
              <a:buSzPts val="1200"/>
              <a:buFont typeface="Catamaran"/>
              <a:buChar char="■"/>
              <a:defRPr sz="1200"/>
            </a:lvl3pPr>
            <a:lvl4pPr marL="1828800" lvl="3" indent="-304800">
              <a:lnSpc>
                <a:spcPct val="100000"/>
              </a:lnSpc>
              <a:spcBef>
                <a:spcPts val="0"/>
              </a:spcBef>
              <a:spcAft>
                <a:spcPts val="0"/>
              </a:spcAft>
              <a:buSzPts val="1200"/>
              <a:buFont typeface="Catamaran"/>
              <a:buChar char="●"/>
              <a:defRPr sz="1200"/>
            </a:lvl4pPr>
            <a:lvl5pPr marL="2286000" lvl="4" indent="-304800">
              <a:lnSpc>
                <a:spcPct val="100000"/>
              </a:lnSpc>
              <a:spcBef>
                <a:spcPts val="0"/>
              </a:spcBef>
              <a:spcAft>
                <a:spcPts val="0"/>
              </a:spcAft>
              <a:buSzPts val="1200"/>
              <a:buFont typeface="Catamaran"/>
              <a:buChar char="○"/>
              <a:defRPr sz="1200"/>
            </a:lvl5pPr>
            <a:lvl6pPr marL="2743200" lvl="5" indent="-304800">
              <a:lnSpc>
                <a:spcPct val="100000"/>
              </a:lnSpc>
              <a:spcBef>
                <a:spcPts val="0"/>
              </a:spcBef>
              <a:spcAft>
                <a:spcPts val="0"/>
              </a:spcAft>
              <a:buSzPts val="1200"/>
              <a:buFont typeface="Catamaran"/>
              <a:buChar char="■"/>
              <a:defRPr sz="1200"/>
            </a:lvl6pPr>
            <a:lvl7pPr marL="3200400" lvl="6" indent="-304800">
              <a:lnSpc>
                <a:spcPct val="100000"/>
              </a:lnSpc>
              <a:spcBef>
                <a:spcPts val="0"/>
              </a:spcBef>
              <a:spcAft>
                <a:spcPts val="0"/>
              </a:spcAft>
              <a:buSzPts val="1200"/>
              <a:buFont typeface="Catamaran"/>
              <a:buChar char="●"/>
              <a:defRPr sz="1200"/>
            </a:lvl7pPr>
            <a:lvl8pPr marL="3657600" lvl="7" indent="-304800">
              <a:lnSpc>
                <a:spcPct val="100000"/>
              </a:lnSpc>
              <a:spcBef>
                <a:spcPts val="0"/>
              </a:spcBef>
              <a:spcAft>
                <a:spcPts val="0"/>
              </a:spcAft>
              <a:buSzPts val="1200"/>
              <a:buFont typeface="Catamaran"/>
              <a:buChar char="○"/>
              <a:defRPr sz="1200"/>
            </a:lvl8pPr>
            <a:lvl9pPr marL="4114800" lvl="8" indent="-304800">
              <a:lnSpc>
                <a:spcPct val="100000"/>
              </a:lnSpc>
              <a:spcBef>
                <a:spcPts val="0"/>
              </a:spcBef>
              <a:spcAft>
                <a:spcPts val="0"/>
              </a:spcAft>
              <a:buSzPts val="1200"/>
              <a:buFont typeface="Catamaran"/>
              <a:buChar char="■"/>
              <a:defRPr sz="1200"/>
            </a:lvl9pPr>
          </a:lstStyle>
          <a:p>
            <a:endParaRPr/>
          </a:p>
        </p:txBody>
      </p:sp>
      <p:sp>
        <p:nvSpPr>
          <p:cNvPr id="2878" name="Google Shape;2878;p7"/>
          <p:cNvSpPr txBox="1">
            <a:spLocks noGrp="1"/>
          </p:cNvSpPr>
          <p:nvPr>
            <p:ph type="title"/>
          </p:nvPr>
        </p:nvSpPr>
        <p:spPr>
          <a:xfrm>
            <a:off x="731525" y="597425"/>
            <a:ext cx="76812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atin typeface="Montserrat"/>
                <a:ea typeface="Montserrat"/>
                <a:cs typeface="Montserrat"/>
                <a:sym typeface="Montserrat"/>
              </a:defRPr>
            </a:lvl2pPr>
            <a:lvl3pPr lvl="2" rtl="0">
              <a:spcBef>
                <a:spcPts val="0"/>
              </a:spcBef>
              <a:spcAft>
                <a:spcPts val="0"/>
              </a:spcAft>
              <a:buSzPts val="2800"/>
              <a:buNone/>
              <a:defRPr>
                <a:latin typeface="Montserrat"/>
                <a:ea typeface="Montserrat"/>
                <a:cs typeface="Montserrat"/>
                <a:sym typeface="Montserrat"/>
              </a:defRPr>
            </a:lvl3pPr>
            <a:lvl4pPr lvl="3" rtl="0">
              <a:spcBef>
                <a:spcPts val="0"/>
              </a:spcBef>
              <a:spcAft>
                <a:spcPts val="0"/>
              </a:spcAft>
              <a:buSzPts val="2800"/>
              <a:buNone/>
              <a:defRPr>
                <a:latin typeface="Montserrat"/>
                <a:ea typeface="Montserrat"/>
                <a:cs typeface="Montserrat"/>
                <a:sym typeface="Montserrat"/>
              </a:defRPr>
            </a:lvl4pPr>
            <a:lvl5pPr lvl="4" rtl="0">
              <a:spcBef>
                <a:spcPts val="0"/>
              </a:spcBef>
              <a:spcAft>
                <a:spcPts val="0"/>
              </a:spcAft>
              <a:buSzPts val="2800"/>
              <a:buNone/>
              <a:defRPr>
                <a:latin typeface="Montserrat"/>
                <a:ea typeface="Montserrat"/>
                <a:cs typeface="Montserrat"/>
                <a:sym typeface="Montserrat"/>
              </a:defRPr>
            </a:lvl5pPr>
            <a:lvl6pPr lvl="5" rtl="0">
              <a:spcBef>
                <a:spcPts val="0"/>
              </a:spcBef>
              <a:spcAft>
                <a:spcPts val="0"/>
              </a:spcAft>
              <a:buSzPts val="2800"/>
              <a:buNone/>
              <a:defRPr>
                <a:latin typeface="Montserrat"/>
                <a:ea typeface="Montserrat"/>
                <a:cs typeface="Montserrat"/>
                <a:sym typeface="Montserrat"/>
              </a:defRPr>
            </a:lvl6pPr>
            <a:lvl7pPr lvl="6" rtl="0">
              <a:spcBef>
                <a:spcPts val="0"/>
              </a:spcBef>
              <a:spcAft>
                <a:spcPts val="0"/>
              </a:spcAft>
              <a:buSzPts val="2800"/>
              <a:buNone/>
              <a:defRPr>
                <a:latin typeface="Montserrat"/>
                <a:ea typeface="Montserrat"/>
                <a:cs typeface="Montserrat"/>
                <a:sym typeface="Montserrat"/>
              </a:defRPr>
            </a:lvl7pPr>
            <a:lvl8pPr lvl="7" rtl="0">
              <a:spcBef>
                <a:spcPts val="0"/>
              </a:spcBef>
              <a:spcAft>
                <a:spcPts val="0"/>
              </a:spcAft>
              <a:buSzPts val="2800"/>
              <a:buNone/>
              <a:defRPr>
                <a:latin typeface="Montserrat"/>
                <a:ea typeface="Montserrat"/>
                <a:cs typeface="Montserrat"/>
                <a:sym typeface="Montserrat"/>
              </a:defRPr>
            </a:lvl8pPr>
            <a:lvl9pPr lvl="8" rtl="0">
              <a:spcBef>
                <a:spcPts val="0"/>
              </a:spcBef>
              <a:spcAft>
                <a:spcPts val="0"/>
              </a:spcAft>
              <a:buSzPts val="2800"/>
              <a:buNone/>
              <a:defRPr>
                <a:latin typeface="Montserrat"/>
                <a:ea typeface="Montserrat"/>
                <a:cs typeface="Montserrat"/>
                <a:sym typeface="Montserrat"/>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356"/>
        <p:cNvGrpSpPr/>
        <p:nvPr/>
      </p:nvGrpSpPr>
      <p:grpSpPr>
        <a:xfrm>
          <a:off x="0" y="0"/>
          <a:ext cx="0" cy="0"/>
          <a:chOff x="0" y="0"/>
          <a:chExt cx="0" cy="0"/>
        </a:xfrm>
      </p:grpSpPr>
      <p:grpSp>
        <p:nvGrpSpPr>
          <p:cNvPr id="3357" name="Google Shape;3357;p9"/>
          <p:cNvGrpSpPr/>
          <p:nvPr/>
        </p:nvGrpSpPr>
        <p:grpSpPr>
          <a:xfrm>
            <a:off x="-10873" y="0"/>
            <a:ext cx="9165746" cy="5143500"/>
            <a:chOff x="-10873" y="0"/>
            <a:chExt cx="9165746" cy="5143500"/>
          </a:xfrm>
        </p:grpSpPr>
        <p:grpSp>
          <p:nvGrpSpPr>
            <p:cNvPr id="3358" name="Google Shape;3358;p9"/>
            <p:cNvGrpSpPr/>
            <p:nvPr/>
          </p:nvGrpSpPr>
          <p:grpSpPr>
            <a:xfrm>
              <a:off x="-10873" y="0"/>
              <a:ext cx="9165746" cy="5143500"/>
              <a:chOff x="-10873" y="0"/>
              <a:chExt cx="9165746" cy="5143500"/>
            </a:xfrm>
          </p:grpSpPr>
          <p:grpSp>
            <p:nvGrpSpPr>
              <p:cNvPr id="3359" name="Google Shape;3359;p9"/>
              <p:cNvGrpSpPr/>
              <p:nvPr/>
            </p:nvGrpSpPr>
            <p:grpSpPr>
              <a:xfrm>
                <a:off x="-10873" y="0"/>
                <a:ext cx="9165746" cy="121200"/>
                <a:chOff x="0" y="0"/>
                <a:chExt cx="9165746" cy="121200"/>
              </a:xfrm>
            </p:grpSpPr>
            <p:sp>
              <p:nvSpPr>
                <p:cNvPr id="3360" name="Google Shape;3360;p9"/>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1" name="Google Shape;3361;p9"/>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2" name="Google Shape;3362;p9"/>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3" name="Google Shape;3363;p9"/>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4" name="Google Shape;3364;p9"/>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5" name="Google Shape;3365;p9"/>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6" name="Google Shape;3366;p9"/>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7" name="Google Shape;3367;p9"/>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8" name="Google Shape;3368;p9"/>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9" name="Google Shape;3369;p9"/>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0" name="Google Shape;3370;p9"/>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1" name="Google Shape;3371;p9"/>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2" name="Google Shape;3372;p9"/>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3" name="Google Shape;3373;p9"/>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4" name="Google Shape;3374;p9"/>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5" name="Google Shape;3375;p9"/>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6" name="Google Shape;3376;p9"/>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7" name="Google Shape;3377;p9"/>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8" name="Google Shape;3378;p9"/>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9" name="Google Shape;3379;p9"/>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0" name="Google Shape;3380;p9"/>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1" name="Google Shape;3381;p9"/>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2" name="Google Shape;3382;p9"/>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3" name="Google Shape;3383;p9"/>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4" name="Google Shape;3384;p9"/>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5" name="Google Shape;3385;p9"/>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6" name="Google Shape;3386;p9"/>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7" name="Google Shape;3387;p9"/>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8" name="Google Shape;3388;p9"/>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89" name="Google Shape;3389;p9"/>
              <p:cNvGrpSpPr/>
              <p:nvPr/>
            </p:nvGrpSpPr>
            <p:grpSpPr>
              <a:xfrm>
                <a:off x="150637" y="334820"/>
                <a:ext cx="8842726" cy="121200"/>
                <a:chOff x="323019" y="0"/>
                <a:chExt cx="8842726" cy="121200"/>
              </a:xfrm>
            </p:grpSpPr>
            <p:sp>
              <p:nvSpPr>
                <p:cNvPr id="3390" name="Google Shape;3390;p9"/>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1" name="Google Shape;3391;p9"/>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2" name="Google Shape;3392;p9"/>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3" name="Google Shape;3393;p9"/>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4" name="Google Shape;3394;p9"/>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5" name="Google Shape;3395;p9"/>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6" name="Google Shape;3396;p9"/>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7" name="Google Shape;3397;p9"/>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8" name="Google Shape;3398;p9"/>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9" name="Google Shape;3399;p9"/>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0" name="Google Shape;3400;p9"/>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1" name="Google Shape;3401;p9"/>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2" name="Google Shape;3402;p9"/>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3" name="Google Shape;3403;p9"/>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4" name="Google Shape;3404;p9"/>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5" name="Google Shape;3405;p9"/>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6" name="Google Shape;3406;p9"/>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7" name="Google Shape;3407;p9"/>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8" name="Google Shape;3408;p9"/>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9" name="Google Shape;3409;p9"/>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0" name="Google Shape;3410;p9"/>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1" name="Google Shape;3411;p9"/>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2" name="Google Shape;3412;p9"/>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3" name="Google Shape;3413;p9"/>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4" name="Google Shape;3414;p9"/>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5" name="Google Shape;3415;p9"/>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6" name="Google Shape;3416;p9"/>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7" name="Google Shape;3417;p9"/>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18" name="Google Shape;3418;p9"/>
              <p:cNvGrpSpPr/>
              <p:nvPr/>
            </p:nvGrpSpPr>
            <p:grpSpPr>
              <a:xfrm>
                <a:off x="-10873" y="669640"/>
                <a:ext cx="9165746" cy="121200"/>
                <a:chOff x="0" y="0"/>
                <a:chExt cx="9165746" cy="121200"/>
              </a:xfrm>
            </p:grpSpPr>
            <p:sp>
              <p:nvSpPr>
                <p:cNvPr id="3419" name="Google Shape;3419;p9"/>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0" name="Google Shape;3420;p9"/>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1" name="Google Shape;3421;p9"/>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2" name="Google Shape;3422;p9"/>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3" name="Google Shape;3423;p9"/>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4" name="Google Shape;3424;p9"/>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5" name="Google Shape;3425;p9"/>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6" name="Google Shape;3426;p9"/>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7" name="Google Shape;3427;p9"/>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8" name="Google Shape;3428;p9"/>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9" name="Google Shape;3429;p9"/>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0" name="Google Shape;3430;p9"/>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1" name="Google Shape;3431;p9"/>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2" name="Google Shape;3432;p9"/>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3" name="Google Shape;3433;p9"/>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4" name="Google Shape;3434;p9"/>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5" name="Google Shape;3435;p9"/>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6" name="Google Shape;3436;p9"/>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7" name="Google Shape;3437;p9"/>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8" name="Google Shape;3438;p9"/>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9" name="Google Shape;3439;p9"/>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0" name="Google Shape;3440;p9"/>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1" name="Google Shape;3441;p9"/>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2" name="Google Shape;3442;p9"/>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3" name="Google Shape;3443;p9"/>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4" name="Google Shape;3444;p9"/>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5" name="Google Shape;3445;p9"/>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6" name="Google Shape;3446;p9"/>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7" name="Google Shape;3447;p9"/>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48" name="Google Shape;3448;p9"/>
              <p:cNvGrpSpPr/>
              <p:nvPr/>
            </p:nvGrpSpPr>
            <p:grpSpPr>
              <a:xfrm>
                <a:off x="150637" y="1004460"/>
                <a:ext cx="8842726" cy="121200"/>
                <a:chOff x="323019" y="0"/>
                <a:chExt cx="8842726" cy="121200"/>
              </a:xfrm>
            </p:grpSpPr>
            <p:sp>
              <p:nvSpPr>
                <p:cNvPr id="3449" name="Google Shape;3449;p9"/>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0" name="Google Shape;3450;p9"/>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1" name="Google Shape;3451;p9"/>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2" name="Google Shape;3452;p9"/>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3" name="Google Shape;3453;p9"/>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4" name="Google Shape;3454;p9"/>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5" name="Google Shape;3455;p9"/>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6" name="Google Shape;3456;p9"/>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7" name="Google Shape;3457;p9"/>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8" name="Google Shape;3458;p9"/>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9" name="Google Shape;3459;p9"/>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0" name="Google Shape;3460;p9"/>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1" name="Google Shape;3461;p9"/>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2" name="Google Shape;3462;p9"/>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3" name="Google Shape;3463;p9"/>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4" name="Google Shape;3464;p9"/>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5" name="Google Shape;3465;p9"/>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6" name="Google Shape;3466;p9"/>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7" name="Google Shape;3467;p9"/>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8" name="Google Shape;3468;p9"/>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9" name="Google Shape;3469;p9"/>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0" name="Google Shape;3470;p9"/>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1" name="Google Shape;3471;p9"/>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2" name="Google Shape;3472;p9"/>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3" name="Google Shape;3473;p9"/>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4" name="Google Shape;3474;p9"/>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5" name="Google Shape;3475;p9"/>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6" name="Google Shape;3476;p9"/>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77" name="Google Shape;3477;p9"/>
              <p:cNvGrpSpPr/>
              <p:nvPr/>
            </p:nvGrpSpPr>
            <p:grpSpPr>
              <a:xfrm>
                <a:off x="-10873" y="1339280"/>
                <a:ext cx="9165746" cy="121200"/>
                <a:chOff x="0" y="0"/>
                <a:chExt cx="9165746" cy="121200"/>
              </a:xfrm>
            </p:grpSpPr>
            <p:sp>
              <p:nvSpPr>
                <p:cNvPr id="3478" name="Google Shape;3478;p9"/>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9" name="Google Shape;3479;p9"/>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0" name="Google Shape;3480;p9"/>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1" name="Google Shape;3481;p9"/>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2" name="Google Shape;3482;p9"/>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3" name="Google Shape;3483;p9"/>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4" name="Google Shape;3484;p9"/>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5" name="Google Shape;3485;p9"/>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6" name="Google Shape;3486;p9"/>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7" name="Google Shape;3487;p9"/>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8" name="Google Shape;3488;p9"/>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9" name="Google Shape;3489;p9"/>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0" name="Google Shape;3490;p9"/>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1" name="Google Shape;3491;p9"/>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2" name="Google Shape;3492;p9"/>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3" name="Google Shape;3493;p9"/>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4" name="Google Shape;3494;p9"/>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5" name="Google Shape;3495;p9"/>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6" name="Google Shape;3496;p9"/>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7" name="Google Shape;3497;p9"/>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8" name="Google Shape;3498;p9"/>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9" name="Google Shape;3499;p9"/>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0" name="Google Shape;3500;p9"/>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1" name="Google Shape;3501;p9"/>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2" name="Google Shape;3502;p9"/>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3" name="Google Shape;3503;p9"/>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4" name="Google Shape;3504;p9"/>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5" name="Google Shape;3505;p9"/>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6" name="Google Shape;3506;p9"/>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07" name="Google Shape;3507;p9"/>
              <p:cNvGrpSpPr/>
              <p:nvPr/>
            </p:nvGrpSpPr>
            <p:grpSpPr>
              <a:xfrm>
                <a:off x="150637" y="1674100"/>
                <a:ext cx="8842726" cy="121200"/>
                <a:chOff x="323019" y="0"/>
                <a:chExt cx="8842726" cy="121200"/>
              </a:xfrm>
            </p:grpSpPr>
            <p:sp>
              <p:nvSpPr>
                <p:cNvPr id="3508" name="Google Shape;3508;p9"/>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9" name="Google Shape;3509;p9"/>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0" name="Google Shape;3510;p9"/>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1" name="Google Shape;3511;p9"/>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2" name="Google Shape;3512;p9"/>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3" name="Google Shape;3513;p9"/>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4" name="Google Shape;3514;p9"/>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5" name="Google Shape;3515;p9"/>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6" name="Google Shape;3516;p9"/>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7" name="Google Shape;3517;p9"/>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8" name="Google Shape;3518;p9"/>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9" name="Google Shape;3519;p9"/>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0" name="Google Shape;3520;p9"/>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1" name="Google Shape;3521;p9"/>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2" name="Google Shape;3522;p9"/>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3" name="Google Shape;3523;p9"/>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4" name="Google Shape;3524;p9"/>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5" name="Google Shape;3525;p9"/>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6" name="Google Shape;3526;p9"/>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7" name="Google Shape;3527;p9"/>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8" name="Google Shape;3528;p9"/>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9" name="Google Shape;3529;p9"/>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0" name="Google Shape;3530;p9"/>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1" name="Google Shape;3531;p9"/>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2" name="Google Shape;3532;p9"/>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3" name="Google Shape;3533;p9"/>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4" name="Google Shape;3534;p9"/>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5" name="Google Shape;3535;p9"/>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36" name="Google Shape;3536;p9"/>
              <p:cNvGrpSpPr/>
              <p:nvPr/>
            </p:nvGrpSpPr>
            <p:grpSpPr>
              <a:xfrm>
                <a:off x="-10873" y="2008920"/>
                <a:ext cx="9165746" cy="121200"/>
                <a:chOff x="0" y="0"/>
                <a:chExt cx="9165746" cy="121200"/>
              </a:xfrm>
            </p:grpSpPr>
            <p:sp>
              <p:nvSpPr>
                <p:cNvPr id="3537" name="Google Shape;3537;p9"/>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8" name="Google Shape;3538;p9"/>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9" name="Google Shape;3539;p9"/>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0" name="Google Shape;3540;p9"/>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1" name="Google Shape;3541;p9"/>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2" name="Google Shape;3542;p9"/>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3" name="Google Shape;3543;p9"/>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4" name="Google Shape;3544;p9"/>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5" name="Google Shape;3545;p9"/>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6" name="Google Shape;3546;p9"/>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7" name="Google Shape;3547;p9"/>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8" name="Google Shape;3548;p9"/>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9" name="Google Shape;3549;p9"/>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0" name="Google Shape;3550;p9"/>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1" name="Google Shape;3551;p9"/>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2" name="Google Shape;3552;p9"/>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3" name="Google Shape;3553;p9"/>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4" name="Google Shape;3554;p9"/>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5" name="Google Shape;3555;p9"/>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6" name="Google Shape;3556;p9"/>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7" name="Google Shape;3557;p9"/>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8" name="Google Shape;3558;p9"/>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9" name="Google Shape;3559;p9"/>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0" name="Google Shape;3560;p9"/>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1" name="Google Shape;3561;p9"/>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2" name="Google Shape;3562;p9"/>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3" name="Google Shape;3563;p9"/>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4" name="Google Shape;3564;p9"/>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5" name="Google Shape;3565;p9"/>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66" name="Google Shape;3566;p9"/>
              <p:cNvGrpSpPr/>
              <p:nvPr/>
            </p:nvGrpSpPr>
            <p:grpSpPr>
              <a:xfrm>
                <a:off x="150637" y="2343740"/>
                <a:ext cx="8842726" cy="121200"/>
                <a:chOff x="323019" y="0"/>
                <a:chExt cx="8842726" cy="121200"/>
              </a:xfrm>
            </p:grpSpPr>
            <p:sp>
              <p:nvSpPr>
                <p:cNvPr id="3567" name="Google Shape;3567;p9"/>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8" name="Google Shape;3568;p9"/>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9" name="Google Shape;3569;p9"/>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0" name="Google Shape;3570;p9"/>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1" name="Google Shape;3571;p9"/>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2" name="Google Shape;3572;p9"/>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3" name="Google Shape;3573;p9"/>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4" name="Google Shape;3574;p9"/>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5" name="Google Shape;3575;p9"/>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6" name="Google Shape;3576;p9"/>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7" name="Google Shape;3577;p9"/>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8" name="Google Shape;3578;p9"/>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9" name="Google Shape;3579;p9"/>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0" name="Google Shape;3580;p9"/>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1" name="Google Shape;3581;p9"/>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2" name="Google Shape;3582;p9"/>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3" name="Google Shape;3583;p9"/>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4" name="Google Shape;3584;p9"/>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5" name="Google Shape;3585;p9"/>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6" name="Google Shape;3586;p9"/>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7" name="Google Shape;3587;p9"/>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8" name="Google Shape;3588;p9"/>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9" name="Google Shape;3589;p9"/>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0" name="Google Shape;3590;p9"/>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1" name="Google Shape;3591;p9"/>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2" name="Google Shape;3592;p9"/>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3" name="Google Shape;3593;p9"/>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4" name="Google Shape;3594;p9"/>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95" name="Google Shape;3595;p9"/>
              <p:cNvGrpSpPr/>
              <p:nvPr/>
            </p:nvGrpSpPr>
            <p:grpSpPr>
              <a:xfrm>
                <a:off x="-10873" y="2678560"/>
                <a:ext cx="9165746" cy="121200"/>
                <a:chOff x="0" y="0"/>
                <a:chExt cx="9165746" cy="121200"/>
              </a:xfrm>
            </p:grpSpPr>
            <p:sp>
              <p:nvSpPr>
                <p:cNvPr id="3596" name="Google Shape;3596;p9"/>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7" name="Google Shape;3597;p9"/>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8" name="Google Shape;3598;p9"/>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9" name="Google Shape;3599;p9"/>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0" name="Google Shape;3600;p9"/>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1" name="Google Shape;3601;p9"/>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2" name="Google Shape;3602;p9"/>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3" name="Google Shape;3603;p9"/>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4" name="Google Shape;3604;p9"/>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5" name="Google Shape;3605;p9"/>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6" name="Google Shape;3606;p9"/>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7" name="Google Shape;3607;p9"/>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8" name="Google Shape;3608;p9"/>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9" name="Google Shape;3609;p9"/>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0" name="Google Shape;3610;p9"/>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1" name="Google Shape;3611;p9"/>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2" name="Google Shape;3612;p9"/>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3" name="Google Shape;3613;p9"/>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4" name="Google Shape;3614;p9"/>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5" name="Google Shape;3615;p9"/>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6" name="Google Shape;3616;p9"/>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7" name="Google Shape;3617;p9"/>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8" name="Google Shape;3618;p9"/>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9" name="Google Shape;3619;p9"/>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0" name="Google Shape;3620;p9"/>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1" name="Google Shape;3621;p9"/>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2" name="Google Shape;3622;p9"/>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3" name="Google Shape;3623;p9"/>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4" name="Google Shape;3624;p9"/>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25" name="Google Shape;3625;p9"/>
              <p:cNvGrpSpPr/>
              <p:nvPr/>
            </p:nvGrpSpPr>
            <p:grpSpPr>
              <a:xfrm>
                <a:off x="150637" y="3013380"/>
                <a:ext cx="8842726" cy="121200"/>
                <a:chOff x="323019" y="0"/>
                <a:chExt cx="8842726" cy="121200"/>
              </a:xfrm>
            </p:grpSpPr>
            <p:sp>
              <p:nvSpPr>
                <p:cNvPr id="3626" name="Google Shape;3626;p9"/>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7" name="Google Shape;3627;p9"/>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8" name="Google Shape;3628;p9"/>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9" name="Google Shape;3629;p9"/>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0" name="Google Shape;3630;p9"/>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1" name="Google Shape;3631;p9"/>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2" name="Google Shape;3632;p9"/>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3" name="Google Shape;3633;p9"/>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4" name="Google Shape;3634;p9"/>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5" name="Google Shape;3635;p9"/>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6" name="Google Shape;3636;p9"/>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7" name="Google Shape;3637;p9"/>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8" name="Google Shape;3638;p9"/>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9" name="Google Shape;3639;p9"/>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0" name="Google Shape;3640;p9"/>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1" name="Google Shape;3641;p9"/>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2" name="Google Shape;3642;p9"/>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3" name="Google Shape;3643;p9"/>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4" name="Google Shape;3644;p9"/>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5" name="Google Shape;3645;p9"/>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6" name="Google Shape;3646;p9"/>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7" name="Google Shape;3647;p9"/>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8" name="Google Shape;3648;p9"/>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9" name="Google Shape;3649;p9"/>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0" name="Google Shape;3650;p9"/>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1" name="Google Shape;3651;p9"/>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2" name="Google Shape;3652;p9"/>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3" name="Google Shape;3653;p9"/>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54" name="Google Shape;3654;p9"/>
              <p:cNvGrpSpPr/>
              <p:nvPr/>
            </p:nvGrpSpPr>
            <p:grpSpPr>
              <a:xfrm>
                <a:off x="-10873" y="3348200"/>
                <a:ext cx="9165746" cy="121200"/>
                <a:chOff x="0" y="0"/>
                <a:chExt cx="9165746" cy="121200"/>
              </a:xfrm>
            </p:grpSpPr>
            <p:sp>
              <p:nvSpPr>
                <p:cNvPr id="3655" name="Google Shape;3655;p9"/>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6" name="Google Shape;3656;p9"/>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7" name="Google Shape;3657;p9"/>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8" name="Google Shape;3658;p9"/>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9" name="Google Shape;3659;p9"/>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0" name="Google Shape;3660;p9"/>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1" name="Google Shape;3661;p9"/>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2" name="Google Shape;3662;p9"/>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3" name="Google Shape;3663;p9"/>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4" name="Google Shape;3664;p9"/>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5" name="Google Shape;3665;p9"/>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6" name="Google Shape;3666;p9"/>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7" name="Google Shape;3667;p9"/>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8" name="Google Shape;3668;p9"/>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9" name="Google Shape;3669;p9"/>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0" name="Google Shape;3670;p9"/>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1" name="Google Shape;3671;p9"/>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2" name="Google Shape;3672;p9"/>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3" name="Google Shape;3673;p9"/>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4" name="Google Shape;3674;p9"/>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5" name="Google Shape;3675;p9"/>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6" name="Google Shape;3676;p9"/>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7" name="Google Shape;3677;p9"/>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8" name="Google Shape;3678;p9"/>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9" name="Google Shape;3679;p9"/>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0" name="Google Shape;3680;p9"/>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1" name="Google Shape;3681;p9"/>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2" name="Google Shape;3682;p9"/>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3" name="Google Shape;3683;p9"/>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84" name="Google Shape;3684;p9"/>
              <p:cNvGrpSpPr/>
              <p:nvPr/>
            </p:nvGrpSpPr>
            <p:grpSpPr>
              <a:xfrm>
                <a:off x="150637" y="4017840"/>
                <a:ext cx="8842726" cy="121200"/>
                <a:chOff x="323019" y="0"/>
                <a:chExt cx="8842726" cy="121200"/>
              </a:xfrm>
            </p:grpSpPr>
            <p:sp>
              <p:nvSpPr>
                <p:cNvPr id="3685" name="Google Shape;3685;p9"/>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6" name="Google Shape;3686;p9"/>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7" name="Google Shape;3687;p9"/>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8" name="Google Shape;3688;p9"/>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9" name="Google Shape;3689;p9"/>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0" name="Google Shape;3690;p9"/>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1" name="Google Shape;3691;p9"/>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2" name="Google Shape;3692;p9"/>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3" name="Google Shape;3693;p9"/>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4" name="Google Shape;3694;p9"/>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5" name="Google Shape;3695;p9"/>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6" name="Google Shape;3696;p9"/>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7" name="Google Shape;3697;p9"/>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8" name="Google Shape;3698;p9"/>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9" name="Google Shape;3699;p9"/>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0" name="Google Shape;3700;p9"/>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1" name="Google Shape;3701;p9"/>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2" name="Google Shape;3702;p9"/>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3" name="Google Shape;3703;p9"/>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4" name="Google Shape;3704;p9"/>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5" name="Google Shape;3705;p9"/>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6" name="Google Shape;3706;p9"/>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7" name="Google Shape;3707;p9"/>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8" name="Google Shape;3708;p9"/>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9" name="Google Shape;3709;p9"/>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0" name="Google Shape;3710;p9"/>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1" name="Google Shape;3711;p9"/>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2" name="Google Shape;3712;p9"/>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13" name="Google Shape;3713;p9"/>
              <p:cNvGrpSpPr/>
              <p:nvPr/>
            </p:nvGrpSpPr>
            <p:grpSpPr>
              <a:xfrm>
                <a:off x="-10873" y="3683020"/>
                <a:ext cx="9165746" cy="121200"/>
                <a:chOff x="0" y="0"/>
                <a:chExt cx="9165746" cy="121200"/>
              </a:xfrm>
            </p:grpSpPr>
            <p:sp>
              <p:nvSpPr>
                <p:cNvPr id="3714" name="Google Shape;3714;p9"/>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5" name="Google Shape;3715;p9"/>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6" name="Google Shape;3716;p9"/>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7" name="Google Shape;3717;p9"/>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8" name="Google Shape;3718;p9"/>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9" name="Google Shape;3719;p9"/>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0" name="Google Shape;3720;p9"/>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1" name="Google Shape;3721;p9"/>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2" name="Google Shape;3722;p9"/>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3" name="Google Shape;3723;p9"/>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4" name="Google Shape;3724;p9"/>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5" name="Google Shape;3725;p9"/>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6" name="Google Shape;3726;p9"/>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7" name="Google Shape;3727;p9"/>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8" name="Google Shape;3728;p9"/>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9" name="Google Shape;3729;p9"/>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0" name="Google Shape;3730;p9"/>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1" name="Google Shape;3731;p9"/>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2" name="Google Shape;3732;p9"/>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3" name="Google Shape;3733;p9"/>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4" name="Google Shape;3734;p9"/>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5" name="Google Shape;3735;p9"/>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6" name="Google Shape;3736;p9"/>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7" name="Google Shape;3737;p9"/>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8" name="Google Shape;3738;p9"/>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9" name="Google Shape;3739;p9"/>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0" name="Google Shape;3740;p9"/>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1" name="Google Shape;3741;p9"/>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2" name="Google Shape;3742;p9"/>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43" name="Google Shape;3743;p9"/>
              <p:cNvGrpSpPr/>
              <p:nvPr/>
            </p:nvGrpSpPr>
            <p:grpSpPr>
              <a:xfrm>
                <a:off x="150637" y="4352660"/>
                <a:ext cx="8842726" cy="121200"/>
                <a:chOff x="323019" y="0"/>
                <a:chExt cx="8842726" cy="121200"/>
              </a:xfrm>
            </p:grpSpPr>
            <p:sp>
              <p:nvSpPr>
                <p:cNvPr id="3744" name="Google Shape;3744;p9"/>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5" name="Google Shape;3745;p9"/>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6" name="Google Shape;3746;p9"/>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7" name="Google Shape;3747;p9"/>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8" name="Google Shape;3748;p9"/>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9" name="Google Shape;3749;p9"/>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0" name="Google Shape;3750;p9"/>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1" name="Google Shape;3751;p9"/>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2" name="Google Shape;3752;p9"/>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3" name="Google Shape;3753;p9"/>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4" name="Google Shape;3754;p9"/>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5" name="Google Shape;3755;p9"/>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6" name="Google Shape;3756;p9"/>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7" name="Google Shape;3757;p9"/>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8" name="Google Shape;3758;p9"/>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9" name="Google Shape;3759;p9"/>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0" name="Google Shape;3760;p9"/>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1" name="Google Shape;3761;p9"/>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2" name="Google Shape;3762;p9"/>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3" name="Google Shape;3763;p9"/>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4" name="Google Shape;3764;p9"/>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5" name="Google Shape;3765;p9"/>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6" name="Google Shape;3766;p9"/>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7" name="Google Shape;3767;p9"/>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8" name="Google Shape;3768;p9"/>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9" name="Google Shape;3769;p9"/>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0" name="Google Shape;3770;p9"/>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1" name="Google Shape;3771;p9"/>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72" name="Google Shape;3772;p9"/>
              <p:cNvGrpSpPr/>
              <p:nvPr/>
            </p:nvGrpSpPr>
            <p:grpSpPr>
              <a:xfrm>
                <a:off x="-10873" y="4687480"/>
                <a:ext cx="9165746" cy="121200"/>
                <a:chOff x="0" y="0"/>
                <a:chExt cx="9165746" cy="121200"/>
              </a:xfrm>
            </p:grpSpPr>
            <p:sp>
              <p:nvSpPr>
                <p:cNvPr id="3773" name="Google Shape;3773;p9"/>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4" name="Google Shape;3774;p9"/>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5" name="Google Shape;3775;p9"/>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6" name="Google Shape;3776;p9"/>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7" name="Google Shape;3777;p9"/>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8" name="Google Shape;3778;p9"/>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9" name="Google Shape;3779;p9"/>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0" name="Google Shape;3780;p9"/>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1" name="Google Shape;3781;p9"/>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2" name="Google Shape;3782;p9"/>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3" name="Google Shape;3783;p9"/>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4" name="Google Shape;3784;p9"/>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5" name="Google Shape;3785;p9"/>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6" name="Google Shape;3786;p9"/>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7" name="Google Shape;3787;p9"/>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8" name="Google Shape;3788;p9"/>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9" name="Google Shape;3789;p9"/>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0" name="Google Shape;3790;p9"/>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1" name="Google Shape;3791;p9"/>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2" name="Google Shape;3792;p9"/>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3" name="Google Shape;3793;p9"/>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4" name="Google Shape;3794;p9"/>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5" name="Google Shape;3795;p9"/>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6" name="Google Shape;3796;p9"/>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7" name="Google Shape;3797;p9"/>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8" name="Google Shape;3798;p9"/>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9" name="Google Shape;3799;p9"/>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0" name="Google Shape;3800;p9"/>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1" name="Google Shape;3801;p9"/>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02" name="Google Shape;3802;p9"/>
              <p:cNvGrpSpPr/>
              <p:nvPr/>
            </p:nvGrpSpPr>
            <p:grpSpPr>
              <a:xfrm>
                <a:off x="150637" y="5022300"/>
                <a:ext cx="8842726" cy="121200"/>
                <a:chOff x="323019" y="0"/>
                <a:chExt cx="8842726" cy="121200"/>
              </a:xfrm>
            </p:grpSpPr>
            <p:sp>
              <p:nvSpPr>
                <p:cNvPr id="3803" name="Google Shape;3803;p9"/>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4" name="Google Shape;3804;p9"/>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5" name="Google Shape;3805;p9"/>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6" name="Google Shape;3806;p9"/>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7" name="Google Shape;3807;p9"/>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8" name="Google Shape;3808;p9"/>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9" name="Google Shape;3809;p9"/>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0" name="Google Shape;3810;p9"/>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1" name="Google Shape;3811;p9"/>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2" name="Google Shape;3812;p9"/>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3" name="Google Shape;3813;p9"/>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4" name="Google Shape;3814;p9"/>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5" name="Google Shape;3815;p9"/>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6" name="Google Shape;3816;p9"/>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7" name="Google Shape;3817;p9"/>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8" name="Google Shape;3818;p9"/>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9" name="Google Shape;3819;p9"/>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0" name="Google Shape;3820;p9"/>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1" name="Google Shape;3821;p9"/>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2" name="Google Shape;3822;p9"/>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3" name="Google Shape;3823;p9"/>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4" name="Google Shape;3824;p9"/>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5" name="Google Shape;3825;p9"/>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6" name="Google Shape;3826;p9"/>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7" name="Google Shape;3827;p9"/>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8" name="Google Shape;3828;p9"/>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9" name="Google Shape;3829;p9"/>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0" name="Google Shape;3830;p9"/>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831" name="Google Shape;3831;p9"/>
            <p:cNvSpPr/>
            <p:nvPr/>
          </p:nvSpPr>
          <p:spPr>
            <a:xfrm>
              <a:off x="528525" y="539500"/>
              <a:ext cx="8087100" cy="4069200"/>
            </a:xfrm>
            <a:prstGeom prst="rect">
              <a:avLst/>
            </a:prstGeom>
            <a:solidFill>
              <a:schemeClr val="dk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32" name="Google Shape;3832;p9"/>
          <p:cNvSpPr txBox="1">
            <a:spLocks noGrp="1"/>
          </p:cNvSpPr>
          <p:nvPr>
            <p:ph type="subTitle" idx="1"/>
          </p:nvPr>
        </p:nvSpPr>
        <p:spPr>
          <a:xfrm>
            <a:off x="5548600" y="3221926"/>
            <a:ext cx="2722800" cy="692700"/>
          </a:xfrm>
          <a:prstGeom prst="rect">
            <a:avLst/>
          </a:prstGeom>
          <a:noFill/>
        </p:spPr>
        <p:txBody>
          <a:bodyPr spcFirstLastPara="1" wrap="square" lIns="91425" tIns="91425" rIns="91425" bIns="91425" anchor="t" anchorCtr="0">
            <a:noAutofit/>
          </a:bodyPr>
          <a:lstStyle>
            <a:lvl1pPr lvl="0" algn="r" rtl="0">
              <a:lnSpc>
                <a:spcPct val="100000"/>
              </a:lnSpc>
              <a:spcBef>
                <a:spcPts val="0"/>
              </a:spcBef>
              <a:spcAft>
                <a:spcPts val="0"/>
              </a:spcAft>
              <a:buSzPts val="1600"/>
              <a:buNone/>
              <a:defRPr sz="1600"/>
            </a:lvl1pPr>
            <a:lvl2pPr lvl="1" algn="r" rtl="0">
              <a:lnSpc>
                <a:spcPct val="100000"/>
              </a:lnSpc>
              <a:spcBef>
                <a:spcPts val="0"/>
              </a:spcBef>
              <a:spcAft>
                <a:spcPts val="0"/>
              </a:spcAft>
              <a:buSzPts val="1600"/>
              <a:buNone/>
              <a:defRPr sz="1600"/>
            </a:lvl2pPr>
            <a:lvl3pPr lvl="2" algn="r" rtl="0">
              <a:lnSpc>
                <a:spcPct val="100000"/>
              </a:lnSpc>
              <a:spcBef>
                <a:spcPts val="0"/>
              </a:spcBef>
              <a:spcAft>
                <a:spcPts val="0"/>
              </a:spcAft>
              <a:buSzPts val="1600"/>
              <a:buNone/>
              <a:defRPr sz="1600"/>
            </a:lvl3pPr>
            <a:lvl4pPr lvl="3" algn="r" rtl="0">
              <a:lnSpc>
                <a:spcPct val="100000"/>
              </a:lnSpc>
              <a:spcBef>
                <a:spcPts val="0"/>
              </a:spcBef>
              <a:spcAft>
                <a:spcPts val="0"/>
              </a:spcAft>
              <a:buSzPts val="1600"/>
              <a:buNone/>
              <a:defRPr sz="1600"/>
            </a:lvl4pPr>
            <a:lvl5pPr lvl="4" algn="r" rtl="0">
              <a:lnSpc>
                <a:spcPct val="100000"/>
              </a:lnSpc>
              <a:spcBef>
                <a:spcPts val="0"/>
              </a:spcBef>
              <a:spcAft>
                <a:spcPts val="0"/>
              </a:spcAft>
              <a:buSzPts val="1600"/>
              <a:buNone/>
              <a:defRPr sz="1600"/>
            </a:lvl5pPr>
            <a:lvl6pPr lvl="5" algn="r" rtl="0">
              <a:lnSpc>
                <a:spcPct val="100000"/>
              </a:lnSpc>
              <a:spcBef>
                <a:spcPts val="0"/>
              </a:spcBef>
              <a:spcAft>
                <a:spcPts val="0"/>
              </a:spcAft>
              <a:buSzPts val="1600"/>
              <a:buNone/>
              <a:defRPr sz="1600"/>
            </a:lvl6pPr>
            <a:lvl7pPr lvl="6" algn="r" rtl="0">
              <a:lnSpc>
                <a:spcPct val="100000"/>
              </a:lnSpc>
              <a:spcBef>
                <a:spcPts val="0"/>
              </a:spcBef>
              <a:spcAft>
                <a:spcPts val="0"/>
              </a:spcAft>
              <a:buSzPts val="1600"/>
              <a:buNone/>
              <a:defRPr sz="1600"/>
            </a:lvl7pPr>
            <a:lvl8pPr lvl="7" algn="r" rtl="0">
              <a:lnSpc>
                <a:spcPct val="100000"/>
              </a:lnSpc>
              <a:spcBef>
                <a:spcPts val="0"/>
              </a:spcBef>
              <a:spcAft>
                <a:spcPts val="0"/>
              </a:spcAft>
              <a:buSzPts val="1600"/>
              <a:buNone/>
              <a:defRPr sz="1600"/>
            </a:lvl8pPr>
            <a:lvl9pPr lvl="8" algn="r" rtl="0">
              <a:lnSpc>
                <a:spcPct val="100000"/>
              </a:lnSpc>
              <a:spcBef>
                <a:spcPts val="0"/>
              </a:spcBef>
              <a:spcAft>
                <a:spcPts val="0"/>
              </a:spcAft>
              <a:buSzPts val="1600"/>
              <a:buNone/>
              <a:defRPr sz="1600"/>
            </a:lvl9pPr>
          </a:lstStyle>
          <a:p>
            <a:endParaRPr/>
          </a:p>
        </p:txBody>
      </p:sp>
      <p:sp>
        <p:nvSpPr>
          <p:cNvPr id="3833" name="Google Shape;3833;p9"/>
          <p:cNvSpPr txBox="1">
            <a:spLocks noGrp="1"/>
          </p:cNvSpPr>
          <p:nvPr>
            <p:ph type="title"/>
          </p:nvPr>
        </p:nvSpPr>
        <p:spPr>
          <a:xfrm>
            <a:off x="5548301" y="2484375"/>
            <a:ext cx="2722800" cy="781800"/>
          </a:xfrm>
          <a:prstGeom prst="rect">
            <a:avLst/>
          </a:prstGeom>
          <a:noFill/>
        </p:spPr>
        <p:txBody>
          <a:bodyPr spcFirstLastPara="1" wrap="square" lIns="91425" tIns="91425" rIns="91425" bIns="91425" anchor="b" anchorCtr="0">
            <a:noAutofit/>
          </a:bodyPr>
          <a:lstStyle>
            <a:lvl1pPr lvl="0" algn="r" rtl="0">
              <a:spcBef>
                <a:spcPts val="0"/>
              </a:spcBef>
              <a:spcAft>
                <a:spcPts val="0"/>
              </a:spcAft>
              <a:buSzPts val="3600"/>
              <a:buNone/>
              <a:defRPr sz="3600"/>
            </a:lvl1pPr>
            <a:lvl2pPr lvl="1" algn="r" rtl="0">
              <a:spcBef>
                <a:spcPts val="0"/>
              </a:spcBef>
              <a:spcAft>
                <a:spcPts val="0"/>
              </a:spcAft>
              <a:buSzPts val="3600"/>
              <a:buNone/>
              <a:defRPr sz="3600"/>
            </a:lvl2pPr>
            <a:lvl3pPr lvl="2" algn="r" rtl="0">
              <a:spcBef>
                <a:spcPts val="0"/>
              </a:spcBef>
              <a:spcAft>
                <a:spcPts val="0"/>
              </a:spcAft>
              <a:buSzPts val="3600"/>
              <a:buNone/>
              <a:defRPr sz="3600"/>
            </a:lvl3pPr>
            <a:lvl4pPr lvl="3" algn="r" rtl="0">
              <a:spcBef>
                <a:spcPts val="0"/>
              </a:spcBef>
              <a:spcAft>
                <a:spcPts val="0"/>
              </a:spcAft>
              <a:buSzPts val="3600"/>
              <a:buNone/>
              <a:defRPr sz="3600"/>
            </a:lvl4pPr>
            <a:lvl5pPr lvl="4" algn="r" rtl="0">
              <a:spcBef>
                <a:spcPts val="0"/>
              </a:spcBef>
              <a:spcAft>
                <a:spcPts val="0"/>
              </a:spcAft>
              <a:buSzPts val="3600"/>
              <a:buNone/>
              <a:defRPr sz="3600"/>
            </a:lvl5pPr>
            <a:lvl6pPr lvl="5" algn="r" rtl="0">
              <a:spcBef>
                <a:spcPts val="0"/>
              </a:spcBef>
              <a:spcAft>
                <a:spcPts val="0"/>
              </a:spcAft>
              <a:buSzPts val="3600"/>
              <a:buNone/>
              <a:defRPr sz="3600"/>
            </a:lvl6pPr>
            <a:lvl7pPr lvl="6" algn="r" rtl="0">
              <a:spcBef>
                <a:spcPts val="0"/>
              </a:spcBef>
              <a:spcAft>
                <a:spcPts val="0"/>
              </a:spcAft>
              <a:buSzPts val="3600"/>
              <a:buNone/>
              <a:defRPr sz="3600"/>
            </a:lvl7pPr>
            <a:lvl8pPr lvl="7" algn="r" rtl="0">
              <a:spcBef>
                <a:spcPts val="0"/>
              </a:spcBef>
              <a:spcAft>
                <a:spcPts val="0"/>
              </a:spcAft>
              <a:buSzPts val="3600"/>
              <a:buNone/>
              <a:defRPr sz="3600"/>
            </a:lvl8pPr>
            <a:lvl9pPr lvl="8" algn="r" rtl="0">
              <a:spcBef>
                <a:spcPts val="0"/>
              </a:spcBef>
              <a:spcAft>
                <a:spcPts val="0"/>
              </a:spcAft>
              <a:buSzPts val="3600"/>
              <a:buNone/>
              <a:defRPr sz="3600"/>
            </a:lvl9pPr>
          </a:lstStyle>
          <a:p>
            <a:endParaRPr/>
          </a:p>
        </p:txBody>
      </p:sp>
      <p:sp>
        <p:nvSpPr>
          <p:cNvPr id="3834" name="Google Shape;3834;p9"/>
          <p:cNvSpPr txBox="1">
            <a:spLocks noGrp="1"/>
          </p:cNvSpPr>
          <p:nvPr>
            <p:ph type="title" idx="2" hasCustomPrompt="1"/>
          </p:nvPr>
        </p:nvSpPr>
        <p:spPr>
          <a:xfrm>
            <a:off x="6270180" y="1462567"/>
            <a:ext cx="1688400" cy="9186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6000">
                <a:solidFill>
                  <a:schemeClr val="lt1"/>
                </a:solidFill>
              </a:defRPr>
            </a:lvl1pPr>
            <a:lvl2pPr lvl="1" algn="ctr" rtl="0">
              <a:spcBef>
                <a:spcPts val="0"/>
              </a:spcBef>
              <a:spcAft>
                <a:spcPts val="0"/>
              </a:spcAft>
              <a:buClr>
                <a:schemeClr val="lt1"/>
              </a:buClr>
              <a:buSzPts val="3000"/>
              <a:buNone/>
              <a:defRPr sz="3000">
                <a:solidFill>
                  <a:schemeClr val="lt1"/>
                </a:solidFill>
              </a:defRPr>
            </a:lvl2pPr>
            <a:lvl3pPr lvl="2" algn="ctr" rtl="0">
              <a:spcBef>
                <a:spcPts val="0"/>
              </a:spcBef>
              <a:spcAft>
                <a:spcPts val="0"/>
              </a:spcAft>
              <a:buClr>
                <a:schemeClr val="lt1"/>
              </a:buClr>
              <a:buSzPts val="3000"/>
              <a:buNone/>
              <a:defRPr sz="3000">
                <a:solidFill>
                  <a:schemeClr val="lt1"/>
                </a:solidFill>
              </a:defRPr>
            </a:lvl3pPr>
            <a:lvl4pPr lvl="3" algn="ctr" rtl="0">
              <a:spcBef>
                <a:spcPts val="0"/>
              </a:spcBef>
              <a:spcAft>
                <a:spcPts val="0"/>
              </a:spcAft>
              <a:buClr>
                <a:schemeClr val="lt1"/>
              </a:buClr>
              <a:buSzPts val="3000"/>
              <a:buNone/>
              <a:defRPr sz="3000">
                <a:solidFill>
                  <a:schemeClr val="lt1"/>
                </a:solidFill>
              </a:defRPr>
            </a:lvl4pPr>
            <a:lvl5pPr lvl="4" algn="ctr" rtl="0">
              <a:spcBef>
                <a:spcPts val="0"/>
              </a:spcBef>
              <a:spcAft>
                <a:spcPts val="0"/>
              </a:spcAft>
              <a:buClr>
                <a:schemeClr val="lt1"/>
              </a:buClr>
              <a:buSzPts val="3000"/>
              <a:buNone/>
              <a:defRPr sz="3000">
                <a:solidFill>
                  <a:schemeClr val="lt1"/>
                </a:solidFill>
              </a:defRPr>
            </a:lvl5pPr>
            <a:lvl6pPr lvl="5" algn="ctr" rtl="0">
              <a:spcBef>
                <a:spcPts val="0"/>
              </a:spcBef>
              <a:spcAft>
                <a:spcPts val="0"/>
              </a:spcAft>
              <a:buClr>
                <a:schemeClr val="lt1"/>
              </a:buClr>
              <a:buSzPts val="3000"/>
              <a:buNone/>
              <a:defRPr sz="3000">
                <a:solidFill>
                  <a:schemeClr val="lt1"/>
                </a:solidFill>
              </a:defRPr>
            </a:lvl6pPr>
            <a:lvl7pPr lvl="6" algn="ctr" rtl="0">
              <a:spcBef>
                <a:spcPts val="0"/>
              </a:spcBef>
              <a:spcAft>
                <a:spcPts val="0"/>
              </a:spcAft>
              <a:buClr>
                <a:schemeClr val="lt1"/>
              </a:buClr>
              <a:buSzPts val="3000"/>
              <a:buNone/>
              <a:defRPr sz="3000">
                <a:solidFill>
                  <a:schemeClr val="lt1"/>
                </a:solidFill>
              </a:defRPr>
            </a:lvl7pPr>
            <a:lvl8pPr lvl="7" algn="ctr" rtl="0">
              <a:spcBef>
                <a:spcPts val="0"/>
              </a:spcBef>
              <a:spcAft>
                <a:spcPts val="0"/>
              </a:spcAft>
              <a:buClr>
                <a:schemeClr val="lt1"/>
              </a:buClr>
              <a:buSzPts val="3000"/>
              <a:buNone/>
              <a:defRPr sz="3000">
                <a:solidFill>
                  <a:schemeClr val="lt1"/>
                </a:solidFill>
              </a:defRPr>
            </a:lvl8pPr>
            <a:lvl9pPr lvl="8" algn="ctr" rtl="0">
              <a:spcBef>
                <a:spcPts val="0"/>
              </a:spcBef>
              <a:spcAft>
                <a:spcPts val="0"/>
              </a:spcAft>
              <a:buClr>
                <a:schemeClr val="lt1"/>
              </a:buClr>
              <a:buSzPts val="3000"/>
              <a:buNone/>
              <a:defRPr sz="3000">
                <a:solidFill>
                  <a:schemeClr val="lt1"/>
                </a:solidFill>
              </a:defRPr>
            </a:lvl9pPr>
          </a:lstStyle>
          <a:p>
            <a:r>
              <a:t>xx%</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835"/>
        <p:cNvGrpSpPr/>
        <p:nvPr/>
      </p:nvGrpSpPr>
      <p:grpSpPr>
        <a:xfrm>
          <a:off x="0" y="0"/>
          <a:ext cx="0" cy="0"/>
          <a:chOff x="0" y="0"/>
          <a:chExt cx="0" cy="0"/>
        </a:xfrm>
      </p:grpSpPr>
      <p:sp>
        <p:nvSpPr>
          <p:cNvPr id="3836" name="Google Shape;3836;p10"/>
          <p:cNvSpPr txBox="1">
            <a:spLocks noGrp="1"/>
          </p:cNvSpPr>
          <p:nvPr>
            <p:ph type="title"/>
          </p:nvPr>
        </p:nvSpPr>
        <p:spPr>
          <a:xfrm>
            <a:off x="731525" y="597425"/>
            <a:ext cx="5769900" cy="1058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atin typeface="Montserrat"/>
                <a:ea typeface="Montserrat"/>
                <a:cs typeface="Montserrat"/>
                <a:sym typeface="Montserrat"/>
              </a:defRPr>
            </a:lvl2pPr>
            <a:lvl3pPr lvl="2" rtl="0">
              <a:spcBef>
                <a:spcPts val="0"/>
              </a:spcBef>
              <a:spcAft>
                <a:spcPts val="0"/>
              </a:spcAft>
              <a:buSzPts val="2800"/>
              <a:buNone/>
              <a:defRPr>
                <a:latin typeface="Montserrat"/>
                <a:ea typeface="Montserrat"/>
                <a:cs typeface="Montserrat"/>
                <a:sym typeface="Montserrat"/>
              </a:defRPr>
            </a:lvl3pPr>
            <a:lvl4pPr lvl="3" rtl="0">
              <a:spcBef>
                <a:spcPts val="0"/>
              </a:spcBef>
              <a:spcAft>
                <a:spcPts val="0"/>
              </a:spcAft>
              <a:buSzPts val="2800"/>
              <a:buNone/>
              <a:defRPr>
                <a:latin typeface="Montserrat"/>
                <a:ea typeface="Montserrat"/>
                <a:cs typeface="Montserrat"/>
                <a:sym typeface="Montserrat"/>
              </a:defRPr>
            </a:lvl4pPr>
            <a:lvl5pPr lvl="4" rtl="0">
              <a:spcBef>
                <a:spcPts val="0"/>
              </a:spcBef>
              <a:spcAft>
                <a:spcPts val="0"/>
              </a:spcAft>
              <a:buSzPts val="2800"/>
              <a:buNone/>
              <a:defRPr>
                <a:latin typeface="Montserrat"/>
                <a:ea typeface="Montserrat"/>
                <a:cs typeface="Montserrat"/>
                <a:sym typeface="Montserrat"/>
              </a:defRPr>
            </a:lvl5pPr>
            <a:lvl6pPr lvl="5" rtl="0">
              <a:spcBef>
                <a:spcPts val="0"/>
              </a:spcBef>
              <a:spcAft>
                <a:spcPts val="0"/>
              </a:spcAft>
              <a:buSzPts val="2800"/>
              <a:buNone/>
              <a:defRPr>
                <a:latin typeface="Montserrat"/>
                <a:ea typeface="Montserrat"/>
                <a:cs typeface="Montserrat"/>
                <a:sym typeface="Montserrat"/>
              </a:defRPr>
            </a:lvl6pPr>
            <a:lvl7pPr lvl="6" rtl="0">
              <a:spcBef>
                <a:spcPts val="0"/>
              </a:spcBef>
              <a:spcAft>
                <a:spcPts val="0"/>
              </a:spcAft>
              <a:buSzPts val="2800"/>
              <a:buNone/>
              <a:defRPr>
                <a:latin typeface="Montserrat"/>
                <a:ea typeface="Montserrat"/>
                <a:cs typeface="Montserrat"/>
                <a:sym typeface="Montserrat"/>
              </a:defRPr>
            </a:lvl7pPr>
            <a:lvl8pPr lvl="7" rtl="0">
              <a:spcBef>
                <a:spcPts val="0"/>
              </a:spcBef>
              <a:spcAft>
                <a:spcPts val="0"/>
              </a:spcAft>
              <a:buSzPts val="2800"/>
              <a:buNone/>
              <a:defRPr>
                <a:latin typeface="Montserrat"/>
                <a:ea typeface="Montserrat"/>
                <a:cs typeface="Montserrat"/>
                <a:sym typeface="Montserrat"/>
              </a:defRPr>
            </a:lvl8pPr>
            <a:lvl9pPr lvl="8" rtl="0">
              <a:spcBef>
                <a:spcPts val="0"/>
              </a:spcBef>
              <a:spcAft>
                <a:spcPts val="0"/>
              </a:spcAft>
              <a:buSzPts val="2800"/>
              <a:buNone/>
              <a:defRPr>
                <a:latin typeface="Montserrat"/>
                <a:ea typeface="Montserrat"/>
                <a:cs typeface="Montserrat"/>
                <a:sym typeface="Montserrat"/>
              </a:defRPr>
            </a:lvl9pPr>
          </a:lstStyle>
          <a:p>
            <a:endParaRPr/>
          </a:p>
        </p:txBody>
      </p:sp>
      <p:sp>
        <p:nvSpPr>
          <p:cNvPr id="3837" name="Google Shape;3837;p10"/>
          <p:cNvSpPr/>
          <p:nvPr/>
        </p:nvSpPr>
        <p:spPr>
          <a:xfrm>
            <a:off x="102900" y="109950"/>
            <a:ext cx="8938200" cy="4923600"/>
          </a:xfrm>
          <a:prstGeom prst="rect">
            <a:avLst/>
          </a:prstGeom>
          <a:noFill/>
          <a:ln w="228600" cap="flat" cmpd="sng">
            <a:solidFill>
              <a:schemeClr val="lt2"/>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4316"/>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able of contents">
  <p:cSld name="CUSTOM_1">
    <p:spTree>
      <p:nvGrpSpPr>
        <p:cNvPr id="1" name="Shape 5280"/>
        <p:cNvGrpSpPr/>
        <p:nvPr/>
      </p:nvGrpSpPr>
      <p:grpSpPr>
        <a:xfrm>
          <a:off x="0" y="0"/>
          <a:ext cx="0" cy="0"/>
          <a:chOff x="0" y="0"/>
          <a:chExt cx="0" cy="0"/>
        </a:xfrm>
      </p:grpSpPr>
      <p:grpSp>
        <p:nvGrpSpPr>
          <p:cNvPr id="5281" name="Google Shape;5281;p15"/>
          <p:cNvGrpSpPr/>
          <p:nvPr/>
        </p:nvGrpSpPr>
        <p:grpSpPr>
          <a:xfrm>
            <a:off x="-10873" y="0"/>
            <a:ext cx="9165746" cy="5143500"/>
            <a:chOff x="-10873" y="0"/>
            <a:chExt cx="9165746" cy="5143500"/>
          </a:xfrm>
        </p:grpSpPr>
        <p:grpSp>
          <p:nvGrpSpPr>
            <p:cNvPr id="5282" name="Google Shape;5282;p15"/>
            <p:cNvGrpSpPr/>
            <p:nvPr/>
          </p:nvGrpSpPr>
          <p:grpSpPr>
            <a:xfrm>
              <a:off x="-10873" y="0"/>
              <a:ext cx="9165746" cy="5143500"/>
              <a:chOff x="-10873" y="0"/>
              <a:chExt cx="9165746" cy="5143500"/>
            </a:xfrm>
          </p:grpSpPr>
          <p:grpSp>
            <p:nvGrpSpPr>
              <p:cNvPr id="5283" name="Google Shape;5283;p15"/>
              <p:cNvGrpSpPr/>
              <p:nvPr/>
            </p:nvGrpSpPr>
            <p:grpSpPr>
              <a:xfrm>
                <a:off x="-10873" y="0"/>
                <a:ext cx="9165746" cy="121200"/>
                <a:chOff x="0" y="0"/>
                <a:chExt cx="9165746" cy="121200"/>
              </a:xfrm>
            </p:grpSpPr>
            <p:sp>
              <p:nvSpPr>
                <p:cNvPr id="5284" name="Google Shape;5284;p15"/>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5" name="Google Shape;5285;p15"/>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6" name="Google Shape;5286;p15"/>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7" name="Google Shape;5287;p15"/>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8" name="Google Shape;5288;p15"/>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9" name="Google Shape;5289;p15"/>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0" name="Google Shape;5290;p15"/>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1" name="Google Shape;5291;p15"/>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2" name="Google Shape;5292;p15"/>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3" name="Google Shape;5293;p15"/>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4" name="Google Shape;5294;p15"/>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5" name="Google Shape;5295;p15"/>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6" name="Google Shape;5296;p15"/>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7" name="Google Shape;5297;p15"/>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8" name="Google Shape;5298;p15"/>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9" name="Google Shape;5299;p15"/>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0" name="Google Shape;5300;p15"/>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1" name="Google Shape;5301;p15"/>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2" name="Google Shape;5302;p15"/>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3" name="Google Shape;5303;p15"/>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4" name="Google Shape;5304;p15"/>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5" name="Google Shape;5305;p15"/>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6" name="Google Shape;5306;p15"/>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7" name="Google Shape;5307;p15"/>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8" name="Google Shape;5308;p15"/>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9" name="Google Shape;5309;p15"/>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0" name="Google Shape;5310;p15"/>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1" name="Google Shape;5311;p15"/>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2" name="Google Shape;5312;p15"/>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13" name="Google Shape;5313;p15"/>
              <p:cNvGrpSpPr/>
              <p:nvPr/>
            </p:nvGrpSpPr>
            <p:grpSpPr>
              <a:xfrm>
                <a:off x="150637" y="334820"/>
                <a:ext cx="8842726" cy="121200"/>
                <a:chOff x="323019" y="0"/>
                <a:chExt cx="8842726" cy="121200"/>
              </a:xfrm>
            </p:grpSpPr>
            <p:sp>
              <p:nvSpPr>
                <p:cNvPr id="5314" name="Google Shape;5314;p15"/>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5" name="Google Shape;5315;p15"/>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6" name="Google Shape;5316;p15"/>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7" name="Google Shape;5317;p15"/>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8" name="Google Shape;5318;p15"/>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9" name="Google Shape;5319;p15"/>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0" name="Google Shape;5320;p15"/>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1" name="Google Shape;5321;p15"/>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2" name="Google Shape;5322;p15"/>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3" name="Google Shape;5323;p15"/>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4" name="Google Shape;5324;p15"/>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5" name="Google Shape;5325;p15"/>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6" name="Google Shape;5326;p15"/>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7" name="Google Shape;5327;p15"/>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8" name="Google Shape;5328;p15"/>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9" name="Google Shape;5329;p15"/>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0" name="Google Shape;5330;p15"/>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1" name="Google Shape;5331;p15"/>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2" name="Google Shape;5332;p15"/>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3" name="Google Shape;5333;p15"/>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4" name="Google Shape;5334;p15"/>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5" name="Google Shape;5335;p15"/>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6" name="Google Shape;5336;p15"/>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7" name="Google Shape;5337;p15"/>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8" name="Google Shape;5338;p15"/>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9" name="Google Shape;5339;p15"/>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0" name="Google Shape;5340;p15"/>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1" name="Google Shape;5341;p15"/>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42" name="Google Shape;5342;p15"/>
              <p:cNvGrpSpPr/>
              <p:nvPr/>
            </p:nvGrpSpPr>
            <p:grpSpPr>
              <a:xfrm>
                <a:off x="-10873" y="669640"/>
                <a:ext cx="9165746" cy="121200"/>
                <a:chOff x="0" y="0"/>
                <a:chExt cx="9165746" cy="121200"/>
              </a:xfrm>
            </p:grpSpPr>
            <p:sp>
              <p:nvSpPr>
                <p:cNvPr id="5343" name="Google Shape;5343;p15"/>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4" name="Google Shape;5344;p15"/>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5" name="Google Shape;5345;p15"/>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6" name="Google Shape;5346;p15"/>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7" name="Google Shape;5347;p15"/>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8" name="Google Shape;5348;p15"/>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9" name="Google Shape;5349;p15"/>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0" name="Google Shape;5350;p15"/>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1" name="Google Shape;5351;p15"/>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2" name="Google Shape;5352;p15"/>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3" name="Google Shape;5353;p15"/>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4" name="Google Shape;5354;p15"/>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5" name="Google Shape;5355;p15"/>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6" name="Google Shape;5356;p15"/>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7" name="Google Shape;5357;p15"/>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8" name="Google Shape;5358;p15"/>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9" name="Google Shape;5359;p15"/>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0" name="Google Shape;5360;p15"/>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1" name="Google Shape;5361;p15"/>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2" name="Google Shape;5362;p15"/>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3" name="Google Shape;5363;p15"/>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4" name="Google Shape;5364;p15"/>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5" name="Google Shape;5365;p15"/>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6" name="Google Shape;5366;p15"/>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7" name="Google Shape;5367;p15"/>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8" name="Google Shape;5368;p15"/>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9" name="Google Shape;5369;p15"/>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0" name="Google Shape;5370;p15"/>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1" name="Google Shape;5371;p15"/>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72" name="Google Shape;5372;p15"/>
              <p:cNvGrpSpPr/>
              <p:nvPr/>
            </p:nvGrpSpPr>
            <p:grpSpPr>
              <a:xfrm>
                <a:off x="150637" y="1004460"/>
                <a:ext cx="8842726" cy="121200"/>
                <a:chOff x="323019" y="0"/>
                <a:chExt cx="8842726" cy="121200"/>
              </a:xfrm>
            </p:grpSpPr>
            <p:sp>
              <p:nvSpPr>
                <p:cNvPr id="5373" name="Google Shape;5373;p15"/>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4" name="Google Shape;5374;p15"/>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5" name="Google Shape;5375;p15"/>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6" name="Google Shape;5376;p15"/>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7" name="Google Shape;5377;p15"/>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8" name="Google Shape;5378;p15"/>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9" name="Google Shape;5379;p15"/>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0" name="Google Shape;5380;p15"/>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1" name="Google Shape;5381;p15"/>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2" name="Google Shape;5382;p15"/>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3" name="Google Shape;5383;p15"/>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4" name="Google Shape;5384;p15"/>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5" name="Google Shape;5385;p15"/>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6" name="Google Shape;5386;p15"/>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7" name="Google Shape;5387;p15"/>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8" name="Google Shape;5388;p15"/>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9" name="Google Shape;5389;p15"/>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0" name="Google Shape;5390;p15"/>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1" name="Google Shape;5391;p15"/>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2" name="Google Shape;5392;p15"/>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3" name="Google Shape;5393;p15"/>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4" name="Google Shape;5394;p15"/>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5" name="Google Shape;5395;p15"/>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6" name="Google Shape;5396;p15"/>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7" name="Google Shape;5397;p15"/>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8" name="Google Shape;5398;p15"/>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9" name="Google Shape;5399;p15"/>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0" name="Google Shape;5400;p15"/>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01" name="Google Shape;5401;p15"/>
              <p:cNvGrpSpPr/>
              <p:nvPr/>
            </p:nvGrpSpPr>
            <p:grpSpPr>
              <a:xfrm>
                <a:off x="-10873" y="1339280"/>
                <a:ext cx="9165746" cy="121200"/>
                <a:chOff x="0" y="0"/>
                <a:chExt cx="9165746" cy="121200"/>
              </a:xfrm>
            </p:grpSpPr>
            <p:sp>
              <p:nvSpPr>
                <p:cNvPr id="5402" name="Google Shape;5402;p15"/>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3" name="Google Shape;5403;p15"/>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4" name="Google Shape;5404;p15"/>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5" name="Google Shape;5405;p15"/>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6" name="Google Shape;5406;p15"/>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7" name="Google Shape;5407;p15"/>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8" name="Google Shape;5408;p15"/>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9" name="Google Shape;5409;p15"/>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0" name="Google Shape;5410;p15"/>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1" name="Google Shape;5411;p15"/>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2" name="Google Shape;5412;p15"/>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3" name="Google Shape;5413;p15"/>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4" name="Google Shape;5414;p15"/>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5" name="Google Shape;5415;p15"/>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6" name="Google Shape;5416;p15"/>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7" name="Google Shape;5417;p15"/>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8" name="Google Shape;5418;p15"/>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9" name="Google Shape;5419;p15"/>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0" name="Google Shape;5420;p15"/>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1" name="Google Shape;5421;p15"/>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2" name="Google Shape;5422;p15"/>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3" name="Google Shape;5423;p15"/>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4" name="Google Shape;5424;p15"/>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5" name="Google Shape;5425;p15"/>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6" name="Google Shape;5426;p15"/>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7" name="Google Shape;5427;p15"/>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8" name="Google Shape;5428;p15"/>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9" name="Google Shape;5429;p15"/>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0" name="Google Shape;5430;p15"/>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31" name="Google Shape;5431;p15"/>
              <p:cNvGrpSpPr/>
              <p:nvPr/>
            </p:nvGrpSpPr>
            <p:grpSpPr>
              <a:xfrm>
                <a:off x="150637" y="1674100"/>
                <a:ext cx="8842726" cy="121200"/>
                <a:chOff x="323019" y="0"/>
                <a:chExt cx="8842726" cy="121200"/>
              </a:xfrm>
            </p:grpSpPr>
            <p:sp>
              <p:nvSpPr>
                <p:cNvPr id="5432" name="Google Shape;5432;p15"/>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3" name="Google Shape;5433;p15"/>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4" name="Google Shape;5434;p15"/>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5" name="Google Shape;5435;p15"/>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6" name="Google Shape;5436;p15"/>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7" name="Google Shape;5437;p15"/>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8" name="Google Shape;5438;p15"/>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9" name="Google Shape;5439;p15"/>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0" name="Google Shape;5440;p15"/>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1" name="Google Shape;5441;p15"/>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2" name="Google Shape;5442;p15"/>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3" name="Google Shape;5443;p15"/>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4" name="Google Shape;5444;p15"/>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5" name="Google Shape;5445;p15"/>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6" name="Google Shape;5446;p15"/>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7" name="Google Shape;5447;p15"/>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8" name="Google Shape;5448;p15"/>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9" name="Google Shape;5449;p15"/>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0" name="Google Shape;5450;p15"/>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1" name="Google Shape;5451;p15"/>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2" name="Google Shape;5452;p15"/>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3" name="Google Shape;5453;p15"/>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4" name="Google Shape;5454;p15"/>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5" name="Google Shape;5455;p15"/>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6" name="Google Shape;5456;p15"/>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7" name="Google Shape;5457;p15"/>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8" name="Google Shape;5458;p15"/>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9" name="Google Shape;5459;p15"/>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60" name="Google Shape;5460;p15"/>
              <p:cNvGrpSpPr/>
              <p:nvPr/>
            </p:nvGrpSpPr>
            <p:grpSpPr>
              <a:xfrm>
                <a:off x="-10873" y="2008920"/>
                <a:ext cx="9165746" cy="121200"/>
                <a:chOff x="0" y="0"/>
                <a:chExt cx="9165746" cy="121200"/>
              </a:xfrm>
            </p:grpSpPr>
            <p:sp>
              <p:nvSpPr>
                <p:cNvPr id="5461" name="Google Shape;5461;p15"/>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2" name="Google Shape;5462;p15"/>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3" name="Google Shape;5463;p15"/>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4" name="Google Shape;5464;p15"/>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5" name="Google Shape;5465;p15"/>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6" name="Google Shape;5466;p15"/>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7" name="Google Shape;5467;p15"/>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8" name="Google Shape;5468;p15"/>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9" name="Google Shape;5469;p15"/>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0" name="Google Shape;5470;p15"/>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1" name="Google Shape;5471;p15"/>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2" name="Google Shape;5472;p15"/>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3" name="Google Shape;5473;p15"/>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4" name="Google Shape;5474;p15"/>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5" name="Google Shape;5475;p15"/>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6" name="Google Shape;5476;p15"/>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7" name="Google Shape;5477;p15"/>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8" name="Google Shape;5478;p15"/>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9" name="Google Shape;5479;p15"/>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0" name="Google Shape;5480;p15"/>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1" name="Google Shape;5481;p15"/>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2" name="Google Shape;5482;p15"/>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3" name="Google Shape;5483;p15"/>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4" name="Google Shape;5484;p15"/>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5" name="Google Shape;5485;p15"/>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6" name="Google Shape;5486;p15"/>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7" name="Google Shape;5487;p15"/>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8" name="Google Shape;5488;p15"/>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9" name="Google Shape;5489;p15"/>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90" name="Google Shape;5490;p15"/>
              <p:cNvGrpSpPr/>
              <p:nvPr/>
            </p:nvGrpSpPr>
            <p:grpSpPr>
              <a:xfrm>
                <a:off x="150637" y="2343740"/>
                <a:ext cx="8842726" cy="121200"/>
                <a:chOff x="323019" y="0"/>
                <a:chExt cx="8842726" cy="121200"/>
              </a:xfrm>
            </p:grpSpPr>
            <p:sp>
              <p:nvSpPr>
                <p:cNvPr id="5491" name="Google Shape;5491;p15"/>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2" name="Google Shape;5492;p15"/>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3" name="Google Shape;5493;p15"/>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4" name="Google Shape;5494;p15"/>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5" name="Google Shape;5495;p15"/>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6" name="Google Shape;5496;p15"/>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7" name="Google Shape;5497;p15"/>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8" name="Google Shape;5498;p15"/>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9" name="Google Shape;5499;p15"/>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0" name="Google Shape;5500;p15"/>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1" name="Google Shape;5501;p15"/>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2" name="Google Shape;5502;p15"/>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3" name="Google Shape;5503;p15"/>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4" name="Google Shape;5504;p15"/>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5" name="Google Shape;5505;p15"/>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6" name="Google Shape;5506;p15"/>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7" name="Google Shape;5507;p15"/>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8" name="Google Shape;5508;p15"/>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9" name="Google Shape;5509;p15"/>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0" name="Google Shape;5510;p15"/>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1" name="Google Shape;5511;p15"/>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2" name="Google Shape;5512;p15"/>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3" name="Google Shape;5513;p15"/>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4" name="Google Shape;5514;p15"/>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5" name="Google Shape;5515;p15"/>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6" name="Google Shape;5516;p15"/>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7" name="Google Shape;5517;p15"/>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8" name="Google Shape;5518;p15"/>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19" name="Google Shape;5519;p15"/>
              <p:cNvGrpSpPr/>
              <p:nvPr/>
            </p:nvGrpSpPr>
            <p:grpSpPr>
              <a:xfrm>
                <a:off x="-10873" y="2678560"/>
                <a:ext cx="9165746" cy="121200"/>
                <a:chOff x="0" y="0"/>
                <a:chExt cx="9165746" cy="121200"/>
              </a:xfrm>
            </p:grpSpPr>
            <p:sp>
              <p:nvSpPr>
                <p:cNvPr id="5520" name="Google Shape;5520;p15"/>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1" name="Google Shape;5521;p15"/>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2" name="Google Shape;5522;p15"/>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3" name="Google Shape;5523;p15"/>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4" name="Google Shape;5524;p15"/>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5" name="Google Shape;5525;p15"/>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6" name="Google Shape;5526;p15"/>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7" name="Google Shape;5527;p15"/>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8" name="Google Shape;5528;p15"/>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9" name="Google Shape;5529;p15"/>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0" name="Google Shape;5530;p15"/>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1" name="Google Shape;5531;p15"/>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2" name="Google Shape;5532;p15"/>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3" name="Google Shape;5533;p15"/>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4" name="Google Shape;5534;p15"/>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5" name="Google Shape;5535;p15"/>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6" name="Google Shape;5536;p15"/>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7" name="Google Shape;5537;p15"/>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8" name="Google Shape;5538;p15"/>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9" name="Google Shape;5539;p15"/>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0" name="Google Shape;5540;p15"/>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1" name="Google Shape;5541;p15"/>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2" name="Google Shape;5542;p15"/>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3" name="Google Shape;5543;p15"/>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4" name="Google Shape;5544;p15"/>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5" name="Google Shape;5545;p15"/>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6" name="Google Shape;5546;p15"/>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7" name="Google Shape;5547;p15"/>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8" name="Google Shape;5548;p15"/>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49" name="Google Shape;5549;p15"/>
              <p:cNvGrpSpPr/>
              <p:nvPr/>
            </p:nvGrpSpPr>
            <p:grpSpPr>
              <a:xfrm>
                <a:off x="150637" y="3013380"/>
                <a:ext cx="8842726" cy="121200"/>
                <a:chOff x="323019" y="0"/>
                <a:chExt cx="8842726" cy="121200"/>
              </a:xfrm>
            </p:grpSpPr>
            <p:sp>
              <p:nvSpPr>
                <p:cNvPr id="5550" name="Google Shape;5550;p15"/>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1" name="Google Shape;5551;p15"/>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2" name="Google Shape;5552;p15"/>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3" name="Google Shape;5553;p15"/>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4" name="Google Shape;5554;p15"/>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5" name="Google Shape;5555;p15"/>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6" name="Google Shape;5556;p15"/>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7" name="Google Shape;5557;p15"/>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8" name="Google Shape;5558;p15"/>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9" name="Google Shape;5559;p15"/>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0" name="Google Shape;5560;p15"/>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1" name="Google Shape;5561;p15"/>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2" name="Google Shape;5562;p15"/>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3" name="Google Shape;5563;p15"/>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4" name="Google Shape;5564;p15"/>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5" name="Google Shape;5565;p15"/>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6" name="Google Shape;5566;p15"/>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7" name="Google Shape;5567;p15"/>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8" name="Google Shape;5568;p15"/>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9" name="Google Shape;5569;p15"/>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0" name="Google Shape;5570;p15"/>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1" name="Google Shape;5571;p15"/>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2" name="Google Shape;5572;p15"/>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3" name="Google Shape;5573;p15"/>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4" name="Google Shape;5574;p15"/>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5" name="Google Shape;5575;p15"/>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6" name="Google Shape;5576;p15"/>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7" name="Google Shape;5577;p15"/>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78" name="Google Shape;5578;p15"/>
              <p:cNvGrpSpPr/>
              <p:nvPr/>
            </p:nvGrpSpPr>
            <p:grpSpPr>
              <a:xfrm>
                <a:off x="-10873" y="3348200"/>
                <a:ext cx="9165746" cy="121200"/>
                <a:chOff x="0" y="0"/>
                <a:chExt cx="9165746" cy="121200"/>
              </a:xfrm>
            </p:grpSpPr>
            <p:sp>
              <p:nvSpPr>
                <p:cNvPr id="5579" name="Google Shape;5579;p15"/>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0" name="Google Shape;5580;p15"/>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1" name="Google Shape;5581;p15"/>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2" name="Google Shape;5582;p15"/>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3" name="Google Shape;5583;p15"/>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4" name="Google Shape;5584;p15"/>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5" name="Google Shape;5585;p15"/>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6" name="Google Shape;5586;p15"/>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7" name="Google Shape;5587;p15"/>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8" name="Google Shape;5588;p15"/>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9" name="Google Shape;5589;p15"/>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0" name="Google Shape;5590;p15"/>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1" name="Google Shape;5591;p15"/>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2" name="Google Shape;5592;p15"/>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3" name="Google Shape;5593;p15"/>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4" name="Google Shape;5594;p15"/>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5" name="Google Shape;5595;p15"/>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6" name="Google Shape;5596;p15"/>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7" name="Google Shape;5597;p15"/>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8" name="Google Shape;5598;p15"/>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9" name="Google Shape;5599;p15"/>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0" name="Google Shape;5600;p15"/>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1" name="Google Shape;5601;p15"/>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2" name="Google Shape;5602;p15"/>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3" name="Google Shape;5603;p15"/>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4" name="Google Shape;5604;p15"/>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5" name="Google Shape;5605;p15"/>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6" name="Google Shape;5606;p15"/>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7" name="Google Shape;5607;p15"/>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08" name="Google Shape;5608;p15"/>
              <p:cNvGrpSpPr/>
              <p:nvPr/>
            </p:nvGrpSpPr>
            <p:grpSpPr>
              <a:xfrm>
                <a:off x="150637" y="4017840"/>
                <a:ext cx="8842726" cy="121200"/>
                <a:chOff x="323019" y="0"/>
                <a:chExt cx="8842726" cy="121200"/>
              </a:xfrm>
            </p:grpSpPr>
            <p:sp>
              <p:nvSpPr>
                <p:cNvPr id="5609" name="Google Shape;5609;p15"/>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0" name="Google Shape;5610;p15"/>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1" name="Google Shape;5611;p15"/>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2" name="Google Shape;5612;p15"/>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3" name="Google Shape;5613;p15"/>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4" name="Google Shape;5614;p15"/>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5" name="Google Shape;5615;p15"/>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6" name="Google Shape;5616;p15"/>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7" name="Google Shape;5617;p15"/>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8" name="Google Shape;5618;p15"/>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9" name="Google Shape;5619;p15"/>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0" name="Google Shape;5620;p15"/>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1" name="Google Shape;5621;p15"/>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2" name="Google Shape;5622;p15"/>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3" name="Google Shape;5623;p15"/>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4" name="Google Shape;5624;p15"/>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5" name="Google Shape;5625;p15"/>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6" name="Google Shape;5626;p15"/>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7" name="Google Shape;5627;p15"/>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8" name="Google Shape;5628;p15"/>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9" name="Google Shape;5629;p15"/>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0" name="Google Shape;5630;p15"/>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1" name="Google Shape;5631;p15"/>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2" name="Google Shape;5632;p15"/>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3" name="Google Shape;5633;p15"/>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4" name="Google Shape;5634;p15"/>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5" name="Google Shape;5635;p15"/>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6" name="Google Shape;5636;p15"/>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37" name="Google Shape;5637;p15"/>
              <p:cNvGrpSpPr/>
              <p:nvPr/>
            </p:nvGrpSpPr>
            <p:grpSpPr>
              <a:xfrm>
                <a:off x="-10873" y="3683020"/>
                <a:ext cx="9165746" cy="121200"/>
                <a:chOff x="0" y="0"/>
                <a:chExt cx="9165746" cy="121200"/>
              </a:xfrm>
            </p:grpSpPr>
            <p:sp>
              <p:nvSpPr>
                <p:cNvPr id="5638" name="Google Shape;5638;p15"/>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9" name="Google Shape;5639;p15"/>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0" name="Google Shape;5640;p15"/>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1" name="Google Shape;5641;p15"/>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2" name="Google Shape;5642;p15"/>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3" name="Google Shape;5643;p15"/>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4" name="Google Shape;5644;p15"/>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5" name="Google Shape;5645;p15"/>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6" name="Google Shape;5646;p15"/>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7" name="Google Shape;5647;p15"/>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8" name="Google Shape;5648;p15"/>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9" name="Google Shape;5649;p15"/>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0" name="Google Shape;5650;p15"/>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1" name="Google Shape;5651;p15"/>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2" name="Google Shape;5652;p15"/>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3" name="Google Shape;5653;p15"/>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4" name="Google Shape;5654;p15"/>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5" name="Google Shape;5655;p15"/>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6" name="Google Shape;5656;p15"/>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7" name="Google Shape;5657;p15"/>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8" name="Google Shape;5658;p15"/>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9" name="Google Shape;5659;p15"/>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0" name="Google Shape;5660;p15"/>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1" name="Google Shape;5661;p15"/>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2" name="Google Shape;5662;p15"/>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3" name="Google Shape;5663;p15"/>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4" name="Google Shape;5664;p15"/>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5" name="Google Shape;5665;p15"/>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6" name="Google Shape;5666;p15"/>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67" name="Google Shape;5667;p15"/>
              <p:cNvGrpSpPr/>
              <p:nvPr/>
            </p:nvGrpSpPr>
            <p:grpSpPr>
              <a:xfrm>
                <a:off x="150637" y="4352660"/>
                <a:ext cx="8842726" cy="121200"/>
                <a:chOff x="323019" y="0"/>
                <a:chExt cx="8842726" cy="121200"/>
              </a:xfrm>
            </p:grpSpPr>
            <p:sp>
              <p:nvSpPr>
                <p:cNvPr id="5668" name="Google Shape;5668;p15"/>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9" name="Google Shape;5669;p15"/>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0" name="Google Shape;5670;p15"/>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1" name="Google Shape;5671;p15"/>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2" name="Google Shape;5672;p15"/>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3" name="Google Shape;5673;p15"/>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4" name="Google Shape;5674;p15"/>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5" name="Google Shape;5675;p15"/>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6" name="Google Shape;5676;p15"/>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7" name="Google Shape;5677;p15"/>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8" name="Google Shape;5678;p15"/>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9" name="Google Shape;5679;p15"/>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0" name="Google Shape;5680;p15"/>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1" name="Google Shape;5681;p15"/>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2" name="Google Shape;5682;p15"/>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3" name="Google Shape;5683;p15"/>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4" name="Google Shape;5684;p15"/>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5" name="Google Shape;5685;p15"/>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6" name="Google Shape;5686;p15"/>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7" name="Google Shape;5687;p15"/>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8" name="Google Shape;5688;p15"/>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9" name="Google Shape;5689;p15"/>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0" name="Google Shape;5690;p15"/>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1" name="Google Shape;5691;p15"/>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2" name="Google Shape;5692;p15"/>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3" name="Google Shape;5693;p15"/>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4" name="Google Shape;5694;p15"/>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5" name="Google Shape;5695;p15"/>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96" name="Google Shape;5696;p15"/>
              <p:cNvGrpSpPr/>
              <p:nvPr/>
            </p:nvGrpSpPr>
            <p:grpSpPr>
              <a:xfrm>
                <a:off x="-10873" y="4687480"/>
                <a:ext cx="9165746" cy="121200"/>
                <a:chOff x="0" y="0"/>
                <a:chExt cx="9165746" cy="121200"/>
              </a:xfrm>
            </p:grpSpPr>
            <p:sp>
              <p:nvSpPr>
                <p:cNvPr id="5697" name="Google Shape;5697;p15"/>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8" name="Google Shape;5698;p15"/>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9" name="Google Shape;5699;p15"/>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0" name="Google Shape;5700;p15"/>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1" name="Google Shape;5701;p15"/>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2" name="Google Shape;5702;p15"/>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3" name="Google Shape;5703;p15"/>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4" name="Google Shape;5704;p15"/>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5" name="Google Shape;5705;p15"/>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6" name="Google Shape;5706;p15"/>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7" name="Google Shape;5707;p15"/>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8" name="Google Shape;5708;p15"/>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9" name="Google Shape;5709;p15"/>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0" name="Google Shape;5710;p15"/>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1" name="Google Shape;5711;p15"/>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2" name="Google Shape;5712;p15"/>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3" name="Google Shape;5713;p15"/>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4" name="Google Shape;5714;p15"/>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5" name="Google Shape;5715;p15"/>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6" name="Google Shape;5716;p15"/>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7" name="Google Shape;5717;p15"/>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8" name="Google Shape;5718;p15"/>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9" name="Google Shape;5719;p15"/>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0" name="Google Shape;5720;p15"/>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1" name="Google Shape;5721;p15"/>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2" name="Google Shape;5722;p15"/>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3" name="Google Shape;5723;p15"/>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4" name="Google Shape;5724;p15"/>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5" name="Google Shape;5725;p15"/>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26" name="Google Shape;5726;p15"/>
              <p:cNvGrpSpPr/>
              <p:nvPr/>
            </p:nvGrpSpPr>
            <p:grpSpPr>
              <a:xfrm>
                <a:off x="150637" y="5022300"/>
                <a:ext cx="8842726" cy="121200"/>
                <a:chOff x="323019" y="0"/>
                <a:chExt cx="8842726" cy="121200"/>
              </a:xfrm>
            </p:grpSpPr>
            <p:sp>
              <p:nvSpPr>
                <p:cNvPr id="5727" name="Google Shape;5727;p15"/>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8" name="Google Shape;5728;p15"/>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9" name="Google Shape;5729;p15"/>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0" name="Google Shape;5730;p15"/>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1" name="Google Shape;5731;p15"/>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2" name="Google Shape;5732;p15"/>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3" name="Google Shape;5733;p15"/>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4" name="Google Shape;5734;p15"/>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5" name="Google Shape;5735;p15"/>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6" name="Google Shape;5736;p15"/>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7" name="Google Shape;5737;p15"/>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8" name="Google Shape;5738;p15"/>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9" name="Google Shape;5739;p15"/>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0" name="Google Shape;5740;p15"/>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1" name="Google Shape;5741;p15"/>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2" name="Google Shape;5742;p15"/>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3" name="Google Shape;5743;p15"/>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4" name="Google Shape;5744;p15"/>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5" name="Google Shape;5745;p15"/>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6" name="Google Shape;5746;p15"/>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7" name="Google Shape;5747;p15"/>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8" name="Google Shape;5748;p15"/>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9" name="Google Shape;5749;p15"/>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0" name="Google Shape;5750;p15"/>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1" name="Google Shape;5751;p15"/>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2" name="Google Shape;5752;p15"/>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3" name="Google Shape;5753;p15"/>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4" name="Google Shape;5754;p15"/>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5755" name="Google Shape;5755;p15"/>
            <p:cNvSpPr/>
            <p:nvPr/>
          </p:nvSpPr>
          <p:spPr>
            <a:xfrm>
              <a:off x="528525" y="539500"/>
              <a:ext cx="8087100" cy="4069200"/>
            </a:xfrm>
            <a:prstGeom prst="rect">
              <a:avLst/>
            </a:prstGeom>
            <a:solidFill>
              <a:schemeClr val="dk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56" name="Google Shape;5756;p15"/>
          <p:cNvSpPr txBox="1">
            <a:spLocks noGrp="1"/>
          </p:cNvSpPr>
          <p:nvPr>
            <p:ph type="ctrTitle"/>
          </p:nvPr>
        </p:nvSpPr>
        <p:spPr>
          <a:xfrm>
            <a:off x="865763" y="3336522"/>
            <a:ext cx="2278800" cy="446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1pPr>
            <a:lvl2pPr lvl="1"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2pPr>
            <a:lvl3pPr lvl="2"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3pPr>
            <a:lvl4pPr lvl="3"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4pPr>
            <a:lvl5pPr lvl="4"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5pPr>
            <a:lvl6pPr lvl="5"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6pPr>
            <a:lvl7pPr lvl="6"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7pPr>
            <a:lvl8pPr lvl="7"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8pPr>
            <a:lvl9pPr lvl="8"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9pPr>
          </a:lstStyle>
          <a:p>
            <a:endParaRPr/>
          </a:p>
        </p:txBody>
      </p:sp>
      <p:sp>
        <p:nvSpPr>
          <p:cNvPr id="5757" name="Google Shape;5757;p15"/>
          <p:cNvSpPr txBox="1">
            <a:spLocks noGrp="1"/>
          </p:cNvSpPr>
          <p:nvPr>
            <p:ph type="subTitle" idx="1"/>
          </p:nvPr>
        </p:nvSpPr>
        <p:spPr>
          <a:xfrm>
            <a:off x="865625" y="3686971"/>
            <a:ext cx="22788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4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758" name="Google Shape;5758;p15"/>
          <p:cNvSpPr txBox="1">
            <a:spLocks noGrp="1"/>
          </p:cNvSpPr>
          <p:nvPr>
            <p:ph type="title" idx="2" hasCustomPrompt="1"/>
          </p:nvPr>
        </p:nvSpPr>
        <p:spPr>
          <a:xfrm>
            <a:off x="1502213" y="2903306"/>
            <a:ext cx="1005900" cy="5271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2200"/>
              <a:buNone/>
              <a:defRPr sz="2200">
                <a:solidFill>
                  <a:schemeClr val="lt1"/>
                </a:solidFill>
              </a:defRPr>
            </a:lvl1pPr>
            <a:lvl2pPr lvl="1" algn="ctr" rtl="0">
              <a:spcBef>
                <a:spcPts val="0"/>
              </a:spcBef>
              <a:spcAft>
                <a:spcPts val="0"/>
              </a:spcAft>
              <a:buClr>
                <a:schemeClr val="lt1"/>
              </a:buClr>
              <a:buSzPts val="2200"/>
              <a:buNone/>
              <a:defRPr sz="2200">
                <a:solidFill>
                  <a:schemeClr val="lt1"/>
                </a:solidFill>
              </a:defRPr>
            </a:lvl2pPr>
            <a:lvl3pPr lvl="2" algn="ctr" rtl="0">
              <a:spcBef>
                <a:spcPts val="0"/>
              </a:spcBef>
              <a:spcAft>
                <a:spcPts val="0"/>
              </a:spcAft>
              <a:buClr>
                <a:schemeClr val="lt1"/>
              </a:buClr>
              <a:buSzPts val="2200"/>
              <a:buNone/>
              <a:defRPr sz="2200">
                <a:solidFill>
                  <a:schemeClr val="lt1"/>
                </a:solidFill>
              </a:defRPr>
            </a:lvl3pPr>
            <a:lvl4pPr lvl="3" algn="ctr" rtl="0">
              <a:spcBef>
                <a:spcPts val="0"/>
              </a:spcBef>
              <a:spcAft>
                <a:spcPts val="0"/>
              </a:spcAft>
              <a:buClr>
                <a:schemeClr val="lt1"/>
              </a:buClr>
              <a:buSzPts val="2200"/>
              <a:buNone/>
              <a:defRPr sz="2200">
                <a:solidFill>
                  <a:schemeClr val="lt1"/>
                </a:solidFill>
              </a:defRPr>
            </a:lvl4pPr>
            <a:lvl5pPr lvl="4" algn="ctr" rtl="0">
              <a:spcBef>
                <a:spcPts val="0"/>
              </a:spcBef>
              <a:spcAft>
                <a:spcPts val="0"/>
              </a:spcAft>
              <a:buClr>
                <a:schemeClr val="lt1"/>
              </a:buClr>
              <a:buSzPts val="2200"/>
              <a:buNone/>
              <a:defRPr sz="2200">
                <a:solidFill>
                  <a:schemeClr val="lt1"/>
                </a:solidFill>
              </a:defRPr>
            </a:lvl5pPr>
            <a:lvl6pPr lvl="5" algn="ctr" rtl="0">
              <a:spcBef>
                <a:spcPts val="0"/>
              </a:spcBef>
              <a:spcAft>
                <a:spcPts val="0"/>
              </a:spcAft>
              <a:buClr>
                <a:schemeClr val="lt1"/>
              </a:buClr>
              <a:buSzPts val="2200"/>
              <a:buNone/>
              <a:defRPr sz="2200">
                <a:solidFill>
                  <a:schemeClr val="lt1"/>
                </a:solidFill>
              </a:defRPr>
            </a:lvl6pPr>
            <a:lvl7pPr lvl="6" algn="ctr" rtl="0">
              <a:spcBef>
                <a:spcPts val="0"/>
              </a:spcBef>
              <a:spcAft>
                <a:spcPts val="0"/>
              </a:spcAft>
              <a:buClr>
                <a:schemeClr val="lt1"/>
              </a:buClr>
              <a:buSzPts val="2200"/>
              <a:buNone/>
              <a:defRPr sz="2200">
                <a:solidFill>
                  <a:schemeClr val="lt1"/>
                </a:solidFill>
              </a:defRPr>
            </a:lvl7pPr>
            <a:lvl8pPr lvl="7" algn="ctr" rtl="0">
              <a:spcBef>
                <a:spcPts val="0"/>
              </a:spcBef>
              <a:spcAft>
                <a:spcPts val="0"/>
              </a:spcAft>
              <a:buClr>
                <a:schemeClr val="lt1"/>
              </a:buClr>
              <a:buSzPts val="2200"/>
              <a:buNone/>
              <a:defRPr sz="2200">
                <a:solidFill>
                  <a:schemeClr val="lt1"/>
                </a:solidFill>
              </a:defRPr>
            </a:lvl8pPr>
            <a:lvl9pPr lvl="8" algn="ctr" rtl="0">
              <a:spcBef>
                <a:spcPts val="0"/>
              </a:spcBef>
              <a:spcAft>
                <a:spcPts val="0"/>
              </a:spcAft>
              <a:buClr>
                <a:schemeClr val="lt1"/>
              </a:buClr>
              <a:buSzPts val="2200"/>
              <a:buNone/>
              <a:defRPr sz="2200">
                <a:solidFill>
                  <a:schemeClr val="lt1"/>
                </a:solidFill>
              </a:defRPr>
            </a:lvl9pPr>
          </a:lstStyle>
          <a:p>
            <a:r>
              <a:t>xx%</a:t>
            </a:r>
          </a:p>
        </p:txBody>
      </p:sp>
      <p:sp>
        <p:nvSpPr>
          <p:cNvPr id="5759" name="Google Shape;5759;p15"/>
          <p:cNvSpPr txBox="1">
            <a:spLocks noGrp="1"/>
          </p:cNvSpPr>
          <p:nvPr>
            <p:ph type="ctrTitle" idx="3"/>
          </p:nvPr>
        </p:nvSpPr>
        <p:spPr>
          <a:xfrm>
            <a:off x="3432600" y="3336521"/>
            <a:ext cx="2278800" cy="446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1pPr>
            <a:lvl2pPr lvl="1"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2pPr>
            <a:lvl3pPr lvl="2"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3pPr>
            <a:lvl4pPr lvl="3"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4pPr>
            <a:lvl5pPr lvl="4"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5pPr>
            <a:lvl6pPr lvl="5"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6pPr>
            <a:lvl7pPr lvl="6"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7pPr>
            <a:lvl8pPr lvl="7"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8pPr>
            <a:lvl9pPr lvl="8"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9pPr>
          </a:lstStyle>
          <a:p>
            <a:endParaRPr/>
          </a:p>
        </p:txBody>
      </p:sp>
      <p:sp>
        <p:nvSpPr>
          <p:cNvPr id="5760" name="Google Shape;5760;p15"/>
          <p:cNvSpPr txBox="1">
            <a:spLocks noGrp="1"/>
          </p:cNvSpPr>
          <p:nvPr>
            <p:ph type="subTitle" idx="4"/>
          </p:nvPr>
        </p:nvSpPr>
        <p:spPr>
          <a:xfrm>
            <a:off x="3432450" y="3686971"/>
            <a:ext cx="22788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4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761" name="Google Shape;5761;p15"/>
          <p:cNvSpPr txBox="1">
            <a:spLocks noGrp="1"/>
          </p:cNvSpPr>
          <p:nvPr>
            <p:ph type="title" idx="5" hasCustomPrompt="1"/>
          </p:nvPr>
        </p:nvSpPr>
        <p:spPr>
          <a:xfrm>
            <a:off x="4070250" y="2903298"/>
            <a:ext cx="1003500" cy="5271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2200"/>
              <a:buNone/>
              <a:defRPr sz="2200">
                <a:solidFill>
                  <a:schemeClr val="lt1"/>
                </a:solidFill>
              </a:defRPr>
            </a:lvl1pPr>
            <a:lvl2pPr lvl="1" algn="ctr" rtl="0">
              <a:spcBef>
                <a:spcPts val="0"/>
              </a:spcBef>
              <a:spcAft>
                <a:spcPts val="0"/>
              </a:spcAft>
              <a:buClr>
                <a:schemeClr val="lt1"/>
              </a:buClr>
              <a:buSzPts val="2200"/>
              <a:buNone/>
              <a:defRPr sz="2200">
                <a:solidFill>
                  <a:schemeClr val="lt1"/>
                </a:solidFill>
              </a:defRPr>
            </a:lvl2pPr>
            <a:lvl3pPr lvl="2" algn="ctr" rtl="0">
              <a:spcBef>
                <a:spcPts val="0"/>
              </a:spcBef>
              <a:spcAft>
                <a:spcPts val="0"/>
              </a:spcAft>
              <a:buClr>
                <a:schemeClr val="lt1"/>
              </a:buClr>
              <a:buSzPts val="2200"/>
              <a:buNone/>
              <a:defRPr sz="2200">
                <a:solidFill>
                  <a:schemeClr val="lt1"/>
                </a:solidFill>
              </a:defRPr>
            </a:lvl3pPr>
            <a:lvl4pPr lvl="3" algn="ctr" rtl="0">
              <a:spcBef>
                <a:spcPts val="0"/>
              </a:spcBef>
              <a:spcAft>
                <a:spcPts val="0"/>
              </a:spcAft>
              <a:buClr>
                <a:schemeClr val="lt1"/>
              </a:buClr>
              <a:buSzPts val="2200"/>
              <a:buNone/>
              <a:defRPr sz="2200">
                <a:solidFill>
                  <a:schemeClr val="lt1"/>
                </a:solidFill>
              </a:defRPr>
            </a:lvl4pPr>
            <a:lvl5pPr lvl="4" algn="ctr" rtl="0">
              <a:spcBef>
                <a:spcPts val="0"/>
              </a:spcBef>
              <a:spcAft>
                <a:spcPts val="0"/>
              </a:spcAft>
              <a:buClr>
                <a:schemeClr val="lt1"/>
              </a:buClr>
              <a:buSzPts val="2200"/>
              <a:buNone/>
              <a:defRPr sz="2200">
                <a:solidFill>
                  <a:schemeClr val="lt1"/>
                </a:solidFill>
              </a:defRPr>
            </a:lvl5pPr>
            <a:lvl6pPr lvl="5" algn="ctr" rtl="0">
              <a:spcBef>
                <a:spcPts val="0"/>
              </a:spcBef>
              <a:spcAft>
                <a:spcPts val="0"/>
              </a:spcAft>
              <a:buClr>
                <a:schemeClr val="lt1"/>
              </a:buClr>
              <a:buSzPts val="2200"/>
              <a:buNone/>
              <a:defRPr sz="2200">
                <a:solidFill>
                  <a:schemeClr val="lt1"/>
                </a:solidFill>
              </a:defRPr>
            </a:lvl6pPr>
            <a:lvl7pPr lvl="6" algn="ctr" rtl="0">
              <a:spcBef>
                <a:spcPts val="0"/>
              </a:spcBef>
              <a:spcAft>
                <a:spcPts val="0"/>
              </a:spcAft>
              <a:buClr>
                <a:schemeClr val="lt1"/>
              </a:buClr>
              <a:buSzPts val="2200"/>
              <a:buNone/>
              <a:defRPr sz="2200">
                <a:solidFill>
                  <a:schemeClr val="lt1"/>
                </a:solidFill>
              </a:defRPr>
            </a:lvl7pPr>
            <a:lvl8pPr lvl="7" algn="ctr" rtl="0">
              <a:spcBef>
                <a:spcPts val="0"/>
              </a:spcBef>
              <a:spcAft>
                <a:spcPts val="0"/>
              </a:spcAft>
              <a:buClr>
                <a:schemeClr val="lt1"/>
              </a:buClr>
              <a:buSzPts val="2200"/>
              <a:buNone/>
              <a:defRPr sz="2200">
                <a:solidFill>
                  <a:schemeClr val="lt1"/>
                </a:solidFill>
              </a:defRPr>
            </a:lvl8pPr>
            <a:lvl9pPr lvl="8" algn="ctr" rtl="0">
              <a:spcBef>
                <a:spcPts val="0"/>
              </a:spcBef>
              <a:spcAft>
                <a:spcPts val="0"/>
              </a:spcAft>
              <a:buClr>
                <a:schemeClr val="lt1"/>
              </a:buClr>
              <a:buSzPts val="2200"/>
              <a:buNone/>
              <a:defRPr sz="2200">
                <a:solidFill>
                  <a:schemeClr val="lt1"/>
                </a:solidFill>
              </a:defRPr>
            </a:lvl9pPr>
          </a:lstStyle>
          <a:p>
            <a:r>
              <a:t>xx%</a:t>
            </a:r>
          </a:p>
        </p:txBody>
      </p:sp>
      <p:sp>
        <p:nvSpPr>
          <p:cNvPr id="5762" name="Google Shape;5762;p15"/>
          <p:cNvSpPr txBox="1">
            <a:spLocks noGrp="1"/>
          </p:cNvSpPr>
          <p:nvPr>
            <p:ph type="ctrTitle" idx="6"/>
          </p:nvPr>
        </p:nvSpPr>
        <p:spPr>
          <a:xfrm>
            <a:off x="5981262" y="3336522"/>
            <a:ext cx="2278800" cy="446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1pPr>
            <a:lvl2pPr lvl="1"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2pPr>
            <a:lvl3pPr lvl="2"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3pPr>
            <a:lvl4pPr lvl="3"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4pPr>
            <a:lvl5pPr lvl="4"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5pPr>
            <a:lvl6pPr lvl="5"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6pPr>
            <a:lvl7pPr lvl="6"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7pPr>
            <a:lvl8pPr lvl="7"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8pPr>
            <a:lvl9pPr lvl="8"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9pPr>
          </a:lstStyle>
          <a:p>
            <a:endParaRPr/>
          </a:p>
        </p:txBody>
      </p:sp>
      <p:sp>
        <p:nvSpPr>
          <p:cNvPr id="5763" name="Google Shape;5763;p15"/>
          <p:cNvSpPr txBox="1">
            <a:spLocks noGrp="1"/>
          </p:cNvSpPr>
          <p:nvPr>
            <p:ph type="subTitle" idx="7"/>
          </p:nvPr>
        </p:nvSpPr>
        <p:spPr>
          <a:xfrm>
            <a:off x="5981250" y="3686971"/>
            <a:ext cx="22788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4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764" name="Google Shape;5764;p15"/>
          <p:cNvSpPr txBox="1">
            <a:spLocks noGrp="1"/>
          </p:cNvSpPr>
          <p:nvPr>
            <p:ph type="title" idx="8" hasCustomPrompt="1"/>
          </p:nvPr>
        </p:nvSpPr>
        <p:spPr>
          <a:xfrm>
            <a:off x="6618912" y="2903298"/>
            <a:ext cx="1003500" cy="5271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2200"/>
              <a:buNone/>
              <a:defRPr sz="2200">
                <a:solidFill>
                  <a:schemeClr val="lt1"/>
                </a:solidFill>
              </a:defRPr>
            </a:lvl1pPr>
            <a:lvl2pPr lvl="1" algn="ctr" rtl="0">
              <a:spcBef>
                <a:spcPts val="0"/>
              </a:spcBef>
              <a:spcAft>
                <a:spcPts val="0"/>
              </a:spcAft>
              <a:buClr>
                <a:schemeClr val="lt1"/>
              </a:buClr>
              <a:buSzPts val="2200"/>
              <a:buNone/>
              <a:defRPr sz="2200">
                <a:solidFill>
                  <a:schemeClr val="lt1"/>
                </a:solidFill>
              </a:defRPr>
            </a:lvl2pPr>
            <a:lvl3pPr lvl="2" algn="ctr" rtl="0">
              <a:spcBef>
                <a:spcPts val="0"/>
              </a:spcBef>
              <a:spcAft>
                <a:spcPts val="0"/>
              </a:spcAft>
              <a:buClr>
                <a:schemeClr val="lt1"/>
              </a:buClr>
              <a:buSzPts val="2200"/>
              <a:buNone/>
              <a:defRPr sz="2200">
                <a:solidFill>
                  <a:schemeClr val="lt1"/>
                </a:solidFill>
              </a:defRPr>
            </a:lvl3pPr>
            <a:lvl4pPr lvl="3" algn="ctr" rtl="0">
              <a:spcBef>
                <a:spcPts val="0"/>
              </a:spcBef>
              <a:spcAft>
                <a:spcPts val="0"/>
              </a:spcAft>
              <a:buClr>
                <a:schemeClr val="lt1"/>
              </a:buClr>
              <a:buSzPts val="2200"/>
              <a:buNone/>
              <a:defRPr sz="2200">
                <a:solidFill>
                  <a:schemeClr val="lt1"/>
                </a:solidFill>
              </a:defRPr>
            </a:lvl4pPr>
            <a:lvl5pPr lvl="4" algn="ctr" rtl="0">
              <a:spcBef>
                <a:spcPts val="0"/>
              </a:spcBef>
              <a:spcAft>
                <a:spcPts val="0"/>
              </a:spcAft>
              <a:buClr>
                <a:schemeClr val="lt1"/>
              </a:buClr>
              <a:buSzPts val="2200"/>
              <a:buNone/>
              <a:defRPr sz="2200">
                <a:solidFill>
                  <a:schemeClr val="lt1"/>
                </a:solidFill>
              </a:defRPr>
            </a:lvl5pPr>
            <a:lvl6pPr lvl="5" algn="ctr" rtl="0">
              <a:spcBef>
                <a:spcPts val="0"/>
              </a:spcBef>
              <a:spcAft>
                <a:spcPts val="0"/>
              </a:spcAft>
              <a:buClr>
                <a:schemeClr val="lt1"/>
              </a:buClr>
              <a:buSzPts val="2200"/>
              <a:buNone/>
              <a:defRPr sz="2200">
                <a:solidFill>
                  <a:schemeClr val="lt1"/>
                </a:solidFill>
              </a:defRPr>
            </a:lvl6pPr>
            <a:lvl7pPr lvl="6" algn="ctr" rtl="0">
              <a:spcBef>
                <a:spcPts val="0"/>
              </a:spcBef>
              <a:spcAft>
                <a:spcPts val="0"/>
              </a:spcAft>
              <a:buClr>
                <a:schemeClr val="lt1"/>
              </a:buClr>
              <a:buSzPts val="2200"/>
              <a:buNone/>
              <a:defRPr sz="2200">
                <a:solidFill>
                  <a:schemeClr val="lt1"/>
                </a:solidFill>
              </a:defRPr>
            </a:lvl7pPr>
            <a:lvl8pPr lvl="7" algn="ctr" rtl="0">
              <a:spcBef>
                <a:spcPts val="0"/>
              </a:spcBef>
              <a:spcAft>
                <a:spcPts val="0"/>
              </a:spcAft>
              <a:buClr>
                <a:schemeClr val="lt1"/>
              </a:buClr>
              <a:buSzPts val="2200"/>
              <a:buNone/>
              <a:defRPr sz="2200">
                <a:solidFill>
                  <a:schemeClr val="lt1"/>
                </a:solidFill>
              </a:defRPr>
            </a:lvl8pPr>
            <a:lvl9pPr lvl="8" algn="ctr" rtl="0">
              <a:spcBef>
                <a:spcPts val="0"/>
              </a:spcBef>
              <a:spcAft>
                <a:spcPts val="0"/>
              </a:spcAft>
              <a:buClr>
                <a:schemeClr val="lt1"/>
              </a:buClr>
              <a:buSzPts val="2200"/>
              <a:buNone/>
              <a:defRPr sz="2200">
                <a:solidFill>
                  <a:schemeClr val="lt1"/>
                </a:solidFill>
              </a:defRPr>
            </a:lvl9pPr>
          </a:lstStyle>
          <a:p>
            <a:r>
              <a:t>xx%</a:t>
            </a:r>
          </a:p>
        </p:txBody>
      </p:sp>
      <p:sp>
        <p:nvSpPr>
          <p:cNvPr id="5765" name="Google Shape;5765;p15"/>
          <p:cNvSpPr txBox="1">
            <a:spLocks noGrp="1"/>
          </p:cNvSpPr>
          <p:nvPr>
            <p:ph type="ctrTitle" idx="9"/>
          </p:nvPr>
        </p:nvSpPr>
        <p:spPr>
          <a:xfrm>
            <a:off x="865763" y="1819196"/>
            <a:ext cx="2278800" cy="446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1pPr>
            <a:lvl2pPr lvl="1"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2pPr>
            <a:lvl3pPr lvl="2"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3pPr>
            <a:lvl4pPr lvl="3"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4pPr>
            <a:lvl5pPr lvl="4"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5pPr>
            <a:lvl6pPr lvl="5"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6pPr>
            <a:lvl7pPr lvl="6"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7pPr>
            <a:lvl8pPr lvl="7"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8pPr>
            <a:lvl9pPr lvl="8"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9pPr>
          </a:lstStyle>
          <a:p>
            <a:endParaRPr/>
          </a:p>
        </p:txBody>
      </p:sp>
      <p:sp>
        <p:nvSpPr>
          <p:cNvPr id="5766" name="Google Shape;5766;p15"/>
          <p:cNvSpPr txBox="1">
            <a:spLocks noGrp="1"/>
          </p:cNvSpPr>
          <p:nvPr>
            <p:ph type="subTitle" idx="13"/>
          </p:nvPr>
        </p:nvSpPr>
        <p:spPr>
          <a:xfrm>
            <a:off x="865775" y="2168421"/>
            <a:ext cx="22788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4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767" name="Google Shape;5767;p15"/>
          <p:cNvSpPr txBox="1">
            <a:spLocks noGrp="1"/>
          </p:cNvSpPr>
          <p:nvPr>
            <p:ph type="title" idx="14" hasCustomPrompt="1"/>
          </p:nvPr>
        </p:nvSpPr>
        <p:spPr>
          <a:xfrm>
            <a:off x="1503413" y="1385970"/>
            <a:ext cx="1003500" cy="5271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2200"/>
              <a:buNone/>
              <a:defRPr sz="2200">
                <a:solidFill>
                  <a:schemeClr val="lt1"/>
                </a:solidFill>
              </a:defRPr>
            </a:lvl1pPr>
            <a:lvl2pPr lvl="1" algn="ctr" rtl="0">
              <a:spcBef>
                <a:spcPts val="0"/>
              </a:spcBef>
              <a:spcAft>
                <a:spcPts val="0"/>
              </a:spcAft>
              <a:buClr>
                <a:schemeClr val="lt1"/>
              </a:buClr>
              <a:buSzPts val="2200"/>
              <a:buNone/>
              <a:defRPr sz="2200">
                <a:solidFill>
                  <a:schemeClr val="lt1"/>
                </a:solidFill>
              </a:defRPr>
            </a:lvl2pPr>
            <a:lvl3pPr lvl="2" algn="ctr" rtl="0">
              <a:spcBef>
                <a:spcPts val="0"/>
              </a:spcBef>
              <a:spcAft>
                <a:spcPts val="0"/>
              </a:spcAft>
              <a:buClr>
                <a:schemeClr val="lt1"/>
              </a:buClr>
              <a:buSzPts val="2200"/>
              <a:buNone/>
              <a:defRPr sz="2200">
                <a:solidFill>
                  <a:schemeClr val="lt1"/>
                </a:solidFill>
              </a:defRPr>
            </a:lvl3pPr>
            <a:lvl4pPr lvl="3" algn="ctr" rtl="0">
              <a:spcBef>
                <a:spcPts val="0"/>
              </a:spcBef>
              <a:spcAft>
                <a:spcPts val="0"/>
              </a:spcAft>
              <a:buClr>
                <a:schemeClr val="lt1"/>
              </a:buClr>
              <a:buSzPts val="2200"/>
              <a:buNone/>
              <a:defRPr sz="2200">
                <a:solidFill>
                  <a:schemeClr val="lt1"/>
                </a:solidFill>
              </a:defRPr>
            </a:lvl4pPr>
            <a:lvl5pPr lvl="4" algn="ctr" rtl="0">
              <a:spcBef>
                <a:spcPts val="0"/>
              </a:spcBef>
              <a:spcAft>
                <a:spcPts val="0"/>
              </a:spcAft>
              <a:buClr>
                <a:schemeClr val="lt1"/>
              </a:buClr>
              <a:buSzPts val="2200"/>
              <a:buNone/>
              <a:defRPr sz="2200">
                <a:solidFill>
                  <a:schemeClr val="lt1"/>
                </a:solidFill>
              </a:defRPr>
            </a:lvl5pPr>
            <a:lvl6pPr lvl="5" algn="ctr" rtl="0">
              <a:spcBef>
                <a:spcPts val="0"/>
              </a:spcBef>
              <a:spcAft>
                <a:spcPts val="0"/>
              </a:spcAft>
              <a:buClr>
                <a:schemeClr val="lt1"/>
              </a:buClr>
              <a:buSzPts val="2200"/>
              <a:buNone/>
              <a:defRPr sz="2200">
                <a:solidFill>
                  <a:schemeClr val="lt1"/>
                </a:solidFill>
              </a:defRPr>
            </a:lvl6pPr>
            <a:lvl7pPr lvl="6" algn="ctr" rtl="0">
              <a:spcBef>
                <a:spcPts val="0"/>
              </a:spcBef>
              <a:spcAft>
                <a:spcPts val="0"/>
              </a:spcAft>
              <a:buClr>
                <a:schemeClr val="lt1"/>
              </a:buClr>
              <a:buSzPts val="2200"/>
              <a:buNone/>
              <a:defRPr sz="2200">
                <a:solidFill>
                  <a:schemeClr val="lt1"/>
                </a:solidFill>
              </a:defRPr>
            </a:lvl7pPr>
            <a:lvl8pPr lvl="7" algn="ctr" rtl="0">
              <a:spcBef>
                <a:spcPts val="0"/>
              </a:spcBef>
              <a:spcAft>
                <a:spcPts val="0"/>
              </a:spcAft>
              <a:buClr>
                <a:schemeClr val="lt1"/>
              </a:buClr>
              <a:buSzPts val="2200"/>
              <a:buNone/>
              <a:defRPr sz="2200">
                <a:solidFill>
                  <a:schemeClr val="lt1"/>
                </a:solidFill>
              </a:defRPr>
            </a:lvl8pPr>
            <a:lvl9pPr lvl="8" algn="ctr" rtl="0">
              <a:spcBef>
                <a:spcPts val="0"/>
              </a:spcBef>
              <a:spcAft>
                <a:spcPts val="0"/>
              </a:spcAft>
              <a:buClr>
                <a:schemeClr val="lt1"/>
              </a:buClr>
              <a:buSzPts val="2200"/>
              <a:buNone/>
              <a:defRPr sz="2200">
                <a:solidFill>
                  <a:schemeClr val="lt1"/>
                </a:solidFill>
              </a:defRPr>
            </a:lvl9pPr>
          </a:lstStyle>
          <a:p>
            <a:r>
              <a:t>xx%</a:t>
            </a:r>
          </a:p>
        </p:txBody>
      </p:sp>
      <p:sp>
        <p:nvSpPr>
          <p:cNvPr id="5768" name="Google Shape;5768;p15"/>
          <p:cNvSpPr txBox="1">
            <a:spLocks noGrp="1"/>
          </p:cNvSpPr>
          <p:nvPr>
            <p:ph type="ctrTitle" idx="15"/>
          </p:nvPr>
        </p:nvSpPr>
        <p:spPr>
          <a:xfrm>
            <a:off x="5981262" y="1819196"/>
            <a:ext cx="2278800" cy="446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1pPr>
            <a:lvl2pPr lvl="1"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2pPr>
            <a:lvl3pPr lvl="2"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3pPr>
            <a:lvl4pPr lvl="3"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4pPr>
            <a:lvl5pPr lvl="4"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5pPr>
            <a:lvl6pPr lvl="5"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6pPr>
            <a:lvl7pPr lvl="6"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7pPr>
            <a:lvl8pPr lvl="7"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8pPr>
            <a:lvl9pPr lvl="8"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9pPr>
          </a:lstStyle>
          <a:p>
            <a:endParaRPr/>
          </a:p>
        </p:txBody>
      </p:sp>
      <p:sp>
        <p:nvSpPr>
          <p:cNvPr id="5769" name="Google Shape;5769;p15"/>
          <p:cNvSpPr txBox="1">
            <a:spLocks noGrp="1"/>
          </p:cNvSpPr>
          <p:nvPr>
            <p:ph type="subTitle" idx="16"/>
          </p:nvPr>
        </p:nvSpPr>
        <p:spPr>
          <a:xfrm>
            <a:off x="5981250" y="2168421"/>
            <a:ext cx="22788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4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770" name="Google Shape;5770;p15"/>
          <p:cNvSpPr txBox="1">
            <a:spLocks noGrp="1"/>
          </p:cNvSpPr>
          <p:nvPr>
            <p:ph type="title" idx="17" hasCustomPrompt="1"/>
          </p:nvPr>
        </p:nvSpPr>
        <p:spPr>
          <a:xfrm>
            <a:off x="6618912" y="1385970"/>
            <a:ext cx="1003500" cy="5271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2200"/>
              <a:buNone/>
              <a:defRPr sz="2200">
                <a:solidFill>
                  <a:schemeClr val="lt1"/>
                </a:solidFill>
              </a:defRPr>
            </a:lvl1pPr>
            <a:lvl2pPr lvl="1" algn="ctr" rtl="0">
              <a:spcBef>
                <a:spcPts val="0"/>
              </a:spcBef>
              <a:spcAft>
                <a:spcPts val="0"/>
              </a:spcAft>
              <a:buClr>
                <a:schemeClr val="lt1"/>
              </a:buClr>
              <a:buSzPts val="2200"/>
              <a:buFont typeface="Comfortaa"/>
              <a:buNone/>
              <a:defRPr sz="2200">
                <a:solidFill>
                  <a:schemeClr val="lt1"/>
                </a:solidFill>
                <a:latin typeface="Comfortaa"/>
                <a:ea typeface="Comfortaa"/>
                <a:cs typeface="Comfortaa"/>
                <a:sym typeface="Comfortaa"/>
              </a:defRPr>
            </a:lvl2pPr>
            <a:lvl3pPr lvl="2" algn="ctr" rtl="0">
              <a:spcBef>
                <a:spcPts val="0"/>
              </a:spcBef>
              <a:spcAft>
                <a:spcPts val="0"/>
              </a:spcAft>
              <a:buClr>
                <a:schemeClr val="lt1"/>
              </a:buClr>
              <a:buSzPts val="2200"/>
              <a:buFont typeface="Comfortaa"/>
              <a:buNone/>
              <a:defRPr sz="2200">
                <a:solidFill>
                  <a:schemeClr val="lt1"/>
                </a:solidFill>
                <a:latin typeface="Comfortaa"/>
                <a:ea typeface="Comfortaa"/>
                <a:cs typeface="Comfortaa"/>
                <a:sym typeface="Comfortaa"/>
              </a:defRPr>
            </a:lvl3pPr>
            <a:lvl4pPr lvl="3" algn="ctr" rtl="0">
              <a:spcBef>
                <a:spcPts val="0"/>
              </a:spcBef>
              <a:spcAft>
                <a:spcPts val="0"/>
              </a:spcAft>
              <a:buClr>
                <a:schemeClr val="lt1"/>
              </a:buClr>
              <a:buSzPts val="2200"/>
              <a:buFont typeface="Comfortaa"/>
              <a:buNone/>
              <a:defRPr sz="2200">
                <a:solidFill>
                  <a:schemeClr val="lt1"/>
                </a:solidFill>
                <a:latin typeface="Comfortaa"/>
                <a:ea typeface="Comfortaa"/>
                <a:cs typeface="Comfortaa"/>
                <a:sym typeface="Comfortaa"/>
              </a:defRPr>
            </a:lvl4pPr>
            <a:lvl5pPr lvl="4" algn="ctr" rtl="0">
              <a:spcBef>
                <a:spcPts val="0"/>
              </a:spcBef>
              <a:spcAft>
                <a:spcPts val="0"/>
              </a:spcAft>
              <a:buClr>
                <a:schemeClr val="lt1"/>
              </a:buClr>
              <a:buSzPts val="2200"/>
              <a:buFont typeface="Comfortaa"/>
              <a:buNone/>
              <a:defRPr sz="2200">
                <a:solidFill>
                  <a:schemeClr val="lt1"/>
                </a:solidFill>
                <a:latin typeface="Comfortaa"/>
                <a:ea typeface="Comfortaa"/>
                <a:cs typeface="Comfortaa"/>
                <a:sym typeface="Comfortaa"/>
              </a:defRPr>
            </a:lvl5pPr>
            <a:lvl6pPr lvl="5" algn="ctr" rtl="0">
              <a:spcBef>
                <a:spcPts val="0"/>
              </a:spcBef>
              <a:spcAft>
                <a:spcPts val="0"/>
              </a:spcAft>
              <a:buClr>
                <a:schemeClr val="lt1"/>
              </a:buClr>
              <a:buSzPts val="2200"/>
              <a:buFont typeface="Comfortaa"/>
              <a:buNone/>
              <a:defRPr sz="2200">
                <a:solidFill>
                  <a:schemeClr val="lt1"/>
                </a:solidFill>
                <a:latin typeface="Comfortaa"/>
                <a:ea typeface="Comfortaa"/>
                <a:cs typeface="Comfortaa"/>
                <a:sym typeface="Comfortaa"/>
              </a:defRPr>
            </a:lvl6pPr>
            <a:lvl7pPr lvl="6" algn="ctr" rtl="0">
              <a:spcBef>
                <a:spcPts val="0"/>
              </a:spcBef>
              <a:spcAft>
                <a:spcPts val="0"/>
              </a:spcAft>
              <a:buClr>
                <a:schemeClr val="lt1"/>
              </a:buClr>
              <a:buSzPts val="2200"/>
              <a:buFont typeface="Comfortaa"/>
              <a:buNone/>
              <a:defRPr sz="2200">
                <a:solidFill>
                  <a:schemeClr val="lt1"/>
                </a:solidFill>
                <a:latin typeface="Comfortaa"/>
                <a:ea typeface="Comfortaa"/>
                <a:cs typeface="Comfortaa"/>
                <a:sym typeface="Comfortaa"/>
              </a:defRPr>
            </a:lvl7pPr>
            <a:lvl8pPr lvl="7" algn="ctr" rtl="0">
              <a:spcBef>
                <a:spcPts val="0"/>
              </a:spcBef>
              <a:spcAft>
                <a:spcPts val="0"/>
              </a:spcAft>
              <a:buClr>
                <a:schemeClr val="lt1"/>
              </a:buClr>
              <a:buSzPts val="2200"/>
              <a:buFont typeface="Comfortaa"/>
              <a:buNone/>
              <a:defRPr sz="2200">
                <a:solidFill>
                  <a:schemeClr val="lt1"/>
                </a:solidFill>
                <a:latin typeface="Comfortaa"/>
                <a:ea typeface="Comfortaa"/>
                <a:cs typeface="Comfortaa"/>
                <a:sym typeface="Comfortaa"/>
              </a:defRPr>
            </a:lvl8pPr>
            <a:lvl9pPr lvl="8" algn="ctr" rtl="0">
              <a:spcBef>
                <a:spcPts val="0"/>
              </a:spcBef>
              <a:spcAft>
                <a:spcPts val="0"/>
              </a:spcAft>
              <a:buClr>
                <a:schemeClr val="lt1"/>
              </a:buClr>
              <a:buSzPts val="2200"/>
              <a:buFont typeface="Comfortaa"/>
              <a:buNone/>
              <a:defRPr sz="2200">
                <a:solidFill>
                  <a:schemeClr val="lt1"/>
                </a:solidFill>
                <a:latin typeface="Comfortaa"/>
                <a:ea typeface="Comfortaa"/>
                <a:cs typeface="Comfortaa"/>
                <a:sym typeface="Comfortaa"/>
              </a:defRPr>
            </a:lvl9pPr>
          </a:lstStyle>
          <a:p>
            <a:r>
              <a:t>xx%</a:t>
            </a:r>
          </a:p>
        </p:txBody>
      </p:sp>
      <p:sp>
        <p:nvSpPr>
          <p:cNvPr id="5771" name="Google Shape;5771;p15"/>
          <p:cNvSpPr txBox="1">
            <a:spLocks noGrp="1"/>
          </p:cNvSpPr>
          <p:nvPr>
            <p:ph type="title" idx="18"/>
          </p:nvPr>
        </p:nvSpPr>
        <p:spPr>
          <a:xfrm>
            <a:off x="731550" y="597425"/>
            <a:ext cx="76809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Comfortaa SemiBold"/>
              <a:buNone/>
              <a:defRPr/>
            </a:lvl1pPr>
            <a:lvl2pPr lvl="1" rtl="0">
              <a:spcBef>
                <a:spcPts val="0"/>
              </a:spcBef>
              <a:spcAft>
                <a:spcPts val="0"/>
              </a:spcAft>
              <a:buSzPts val="2800"/>
              <a:buNone/>
              <a:defRPr>
                <a:latin typeface="Montserrat"/>
                <a:ea typeface="Montserrat"/>
                <a:cs typeface="Montserrat"/>
                <a:sym typeface="Montserrat"/>
              </a:defRPr>
            </a:lvl2pPr>
            <a:lvl3pPr lvl="2" rtl="0">
              <a:spcBef>
                <a:spcPts val="0"/>
              </a:spcBef>
              <a:spcAft>
                <a:spcPts val="0"/>
              </a:spcAft>
              <a:buSzPts val="2800"/>
              <a:buNone/>
              <a:defRPr>
                <a:latin typeface="Montserrat"/>
                <a:ea typeface="Montserrat"/>
                <a:cs typeface="Montserrat"/>
                <a:sym typeface="Montserrat"/>
              </a:defRPr>
            </a:lvl3pPr>
            <a:lvl4pPr lvl="3" rtl="0">
              <a:spcBef>
                <a:spcPts val="0"/>
              </a:spcBef>
              <a:spcAft>
                <a:spcPts val="0"/>
              </a:spcAft>
              <a:buSzPts val="2800"/>
              <a:buNone/>
              <a:defRPr>
                <a:latin typeface="Montserrat"/>
                <a:ea typeface="Montserrat"/>
                <a:cs typeface="Montserrat"/>
                <a:sym typeface="Montserrat"/>
              </a:defRPr>
            </a:lvl4pPr>
            <a:lvl5pPr lvl="4" rtl="0">
              <a:spcBef>
                <a:spcPts val="0"/>
              </a:spcBef>
              <a:spcAft>
                <a:spcPts val="0"/>
              </a:spcAft>
              <a:buSzPts val="2800"/>
              <a:buNone/>
              <a:defRPr>
                <a:latin typeface="Montserrat"/>
                <a:ea typeface="Montserrat"/>
                <a:cs typeface="Montserrat"/>
                <a:sym typeface="Montserrat"/>
              </a:defRPr>
            </a:lvl5pPr>
            <a:lvl6pPr lvl="5" rtl="0">
              <a:spcBef>
                <a:spcPts val="0"/>
              </a:spcBef>
              <a:spcAft>
                <a:spcPts val="0"/>
              </a:spcAft>
              <a:buSzPts val="2800"/>
              <a:buNone/>
              <a:defRPr>
                <a:latin typeface="Montserrat"/>
                <a:ea typeface="Montserrat"/>
                <a:cs typeface="Montserrat"/>
                <a:sym typeface="Montserrat"/>
              </a:defRPr>
            </a:lvl6pPr>
            <a:lvl7pPr lvl="6" rtl="0">
              <a:spcBef>
                <a:spcPts val="0"/>
              </a:spcBef>
              <a:spcAft>
                <a:spcPts val="0"/>
              </a:spcAft>
              <a:buSzPts val="2800"/>
              <a:buNone/>
              <a:defRPr>
                <a:latin typeface="Montserrat"/>
                <a:ea typeface="Montserrat"/>
                <a:cs typeface="Montserrat"/>
                <a:sym typeface="Montserrat"/>
              </a:defRPr>
            </a:lvl7pPr>
            <a:lvl8pPr lvl="7" rtl="0">
              <a:spcBef>
                <a:spcPts val="0"/>
              </a:spcBef>
              <a:spcAft>
                <a:spcPts val="0"/>
              </a:spcAft>
              <a:buSzPts val="2800"/>
              <a:buNone/>
              <a:defRPr>
                <a:latin typeface="Montserrat"/>
                <a:ea typeface="Montserrat"/>
                <a:cs typeface="Montserrat"/>
                <a:sym typeface="Montserrat"/>
              </a:defRPr>
            </a:lvl8pPr>
            <a:lvl9pPr lvl="8" rtl="0">
              <a:spcBef>
                <a:spcPts val="0"/>
              </a:spcBef>
              <a:spcAft>
                <a:spcPts val="0"/>
              </a:spcAft>
              <a:buSzPts val="2800"/>
              <a:buNone/>
              <a:defRPr>
                <a:latin typeface="Montserrat"/>
                <a:ea typeface="Montserrat"/>
                <a:cs typeface="Montserrat"/>
                <a:sym typeface="Montserrat"/>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2">
  <p:cSld name="CUSTOM_20">
    <p:spTree>
      <p:nvGrpSpPr>
        <p:cNvPr id="1" name="Shape 9632"/>
        <p:cNvGrpSpPr/>
        <p:nvPr/>
      </p:nvGrpSpPr>
      <p:grpSpPr>
        <a:xfrm>
          <a:off x="0" y="0"/>
          <a:ext cx="0" cy="0"/>
          <a:chOff x="0" y="0"/>
          <a:chExt cx="0" cy="0"/>
        </a:xfrm>
      </p:grpSpPr>
      <p:grpSp>
        <p:nvGrpSpPr>
          <p:cNvPr id="9633" name="Google Shape;9633;p24"/>
          <p:cNvGrpSpPr/>
          <p:nvPr/>
        </p:nvGrpSpPr>
        <p:grpSpPr>
          <a:xfrm>
            <a:off x="-10873" y="0"/>
            <a:ext cx="9165746" cy="5143500"/>
            <a:chOff x="-10873" y="0"/>
            <a:chExt cx="9165746" cy="5143500"/>
          </a:xfrm>
        </p:grpSpPr>
        <p:grpSp>
          <p:nvGrpSpPr>
            <p:cNvPr id="9634" name="Google Shape;9634;p24"/>
            <p:cNvGrpSpPr/>
            <p:nvPr/>
          </p:nvGrpSpPr>
          <p:grpSpPr>
            <a:xfrm>
              <a:off x="-10873" y="0"/>
              <a:ext cx="9165746" cy="5143500"/>
              <a:chOff x="-10873" y="0"/>
              <a:chExt cx="9165746" cy="5143500"/>
            </a:xfrm>
          </p:grpSpPr>
          <p:grpSp>
            <p:nvGrpSpPr>
              <p:cNvPr id="9635" name="Google Shape;9635;p24"/>
              <p:cNvGrpSpPr/>
              <p:nvPr/>
            </p:nvGrpSpPr>
            <p:grpSpPr>
              <a:xfrm>
                <a:off x="-10873" y="0"/>
                <a:ext cx="9165746" cy="121200"/>
                <a:chOff x="0" y="0"/>
                <a:chExt cx="9165746" cy="121200"/>
              </a:xfrm>
            </p:grpSpPr>
            <p:sp>
              <p:nvSpPr>
                <p:cNvPr id="9636" name="Google Shape;9636;p24"/>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7" name="Google Shape;9637;p24"/>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8" name="Google Shape;9638;p24"/>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9" name="Google Shape;9639;p24"/>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0" name="Google Shape;9640;p24"/>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1" name="Google Shape;9641;p24"/>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2" name="Google Shape;9642;p24"/>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3" name="Google Shape;9643;p24"/>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4" name="Google Shape;9644;p24"/>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5" name="Google Shape;9645;p24"/>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6" name="Google Shape;9646;p24"/>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7" name="Google Shape;9647;p24"/>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8" name="Google Shape;9648;p24"/>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9" name="Google Shape;9649;p24"/>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0" name="Google Shape;9650;p24"/>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1" name="Google Shape;9651;p24"/>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2" name="Google Shape;9652;p24"/>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3" name="Google Shape;9653;p24"/>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4" name="Google Shape;9654;p24"/>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5" name="Google Shape;9655;p24"/>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6" name="Google Shape;9656;p24"/>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7" name="Google Shape;9657;p24"/>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8" name="Google Shape;9658;p24"/>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9" name="Google Shape;9659;p24"/>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0" name="Google Shape;9660;p24"/>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1" name="Google Shape;9661;p24"/>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2" name="Google Shape;9662;p24"/>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3" name="Google Shape;9663;p24"/>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4" name="Google Shape;9664;p24"/>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65" name="Google Shape;9665;p24"/>
              <p:cNvGrpSpPr/>
              <p:nvPr/>
            </p:nvGrpSpPr>
            <p:grpSpPr>
              <a:xfrm>
                <a:off x="150637" y="334820"/>
                <a:ext cx="8842726" cy="121200"/>
                <a:chOff x="323019" y="0"/>
                <a:chExt cx="8842726" cy="121200"/>
              </a:xfrm>
            </p:grpSpPr>
            <p:sp>
              <p:nvSpPr>
                <p:cNvPr id="9666" name="Google Shape;9666;p24"/>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7" name="Google Shape;9667;p24"/>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8" name="Google Shape;9668;p24"/>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9" name="Google Shape;9669;p24"/>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0" name="Google Shape;9670;p24"/>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1" name="Google Shape;9671;p24"/>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2" name="Google Shape;9672;p24"/>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3" name="Google Shape;9673;p24"/>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4" name="Google Shape;9674;p24"/>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5" name="Google Shape;9675;p24"/>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6" name="Google Shape;9676;p24"/>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7" name="Google Shape;9677;p24"/>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8" name="Google Shape;9678;p24"/>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9" name="Google Shape;9679;p24"/>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0" name="Google Shape;9680;p24"/>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1" name="Google Shape;9681;p24"/>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2" name="Google Shape;9682;p24"/>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3" name="Google Shape;9683;p24"/>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4" name="Google Shape;9684;p24"/>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5" name="Google Shape;9685;p24"/>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6" name="Google Shape;9686;p24"/>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7" name="Google Shape;9687;p24"/>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8" name="Google Shape;9688;p24"/>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9" name="Google Shape;9689;p24"/>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0" name="Google Shape;9690;p24"/>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1" name="Google Shape;9691;p24"/>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2" name="Google Shape;9692;p24"/>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3" name="Google Shape;9693;p24"/>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94" name="Google Shape;9694;p24"/>
              <p:cNvGrpSpPr/>
              <p:nvPr/>
            </p:nvGrpSpPr>
            <p:grpSpPr>
              <a:xfrm>
                <a:off x="-10873" y="669640"/>
                <a:ext cx="9165746" cy="121200"/>
                <a:chOff x="0" y="0"/>
                <a:chExt cx="9165746" cy="121200"/>
              </a:xfrm>
            </p:grpSpPr>
            <p:sp>
              <p:nvSpPr>
                <p:cNvPr id="9695" name="Google Shape;9695;p24"/>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6" name="Google Shape;9696;p24"/>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7" name="Google Shape;9697;p24"/>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8" name="Google Shape;9698;p24"/>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9" name="Google Shape;9699;p24"/>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0" name="Google Shape;9700;p24"/>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1" name="Google Shape;9701;p24"/>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2" name="Google Shape;9702;p24"/>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3" name="Google Shape;9703;p24"/>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4" name="Google Shape;9704;p24"/>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5" name="Google Shape;9705;p24"/>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6" name="Google Shape;9706;p24"/>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7" name="Google Shape;9707;p24"/>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8" name="Google Shape;9708;p24"/>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9" name="Google Shape;9709;p24"/>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0" name="Google Shape;9710;p24"/>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1" name="Google Shape;9711;p24"/>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2" name="Google Shape;9712;p24"/>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3" name="Google Shape;9713;p24"/>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4" name="Google Shape;9714;p24"/>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5" name="Google Shape;9715;p24"/>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6" name="Google Shape;9716;p24"/>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7" name="Google Shape;9717;p24"/>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8" name="Google Shape;9718;p24"/>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9" name="Google Shape;9719;p24"/>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0" name="Google Shape;9720;p24"/>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1" name="Google Shape;9721;p24"/>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2" name="Google Shape;9722;p24"/>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3" name="Google Shape;9723;p24"/>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24" name="Google Shape;9724;p24"/>
              <p:cNvGrpSpPr/>
              <p:nvPr/>
            </p:nvGrpSpPr>
            <p:grpSpPr>
              <a:xfrm>
                <a:off x="150637" y="1004460"/>
                <a:ext cx="8842726" cy="121200"/>
                <a:chOff x="323019" y="0"/>
                <a:chExt cx="8842726" cy="121200"/>
              </a:xfrm>
            </p:grpSpPr>
            <p:sp>
              <p:nvSpPr>
                <p:cNvPr id="9725" name="Google Shape;9725;p24"/>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6" name="Google Shape;9726;p24"/>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7" name="Google Shape;9727;p24"/>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8" name="Google Shape;9728;p24"/>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9" name="Google Shape;9729;p24"/>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0" name="Google Shape;9730;p24"/>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1" name="Google Shape;9731;p24"/>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2" name="Google Shape;9732;p24"/>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3" name="Google Shape;9733;p24"/>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4" name="Google Shape;9734;p24"/>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5" name="Google Shape;9735;p24"/>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6" name="Google Shape;9736;p24"/>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7" name="Google Shape;9737;p24"/>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8" name="Google Shape;9738;p24"/>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9" name="Google Shape;9739;p24"/>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0" name="Google Shape;9740;p24"/>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1" name="Google Shape;9741;p24"/>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2" name="Google Shape;9742;p24"/>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3" name="Google Shape;9743;p24"/>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4" name="Google Shape;9744;p24"/>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5" name="Google Shape;9745;p24"/>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6" name="Google Shape;9746;p24"/>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7" name="Google Shape;9747;p24"/>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8" name="Google Shape;9748;p24"/>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9" name="Google Shape;9749;p24"/>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0" name="Google Shape;9750;p24"/>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1" name="Google Shape;9751;p24"/>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2" name="Google Shape;9752;p24"/>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53" name="Google Shape;9753;p24"/>
              <p:cNvGrpSpPr/>
              <p:nvPr/>
            </p:nvGrpSpPr>
            <p:grpSpPr>
              <a:xfrm>
                <a:off x="-10873" y="1339280"/>
                <a:ext cx="9165746" cy="121200"/>
                <a:chOff x="0" y="0"/>
                <a:chExt cx="9165746" cy="121200"/>
              </a:xfrm>
            </p:grpSpPr>
            <p:sp>
              <p:nvSpPr>
                <p:cNvPr id="9754" name="Google Shape;9754;p24"/>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5" name="Google Shape;9755;p24"/>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6" name="Google Shape;9756;p24"/>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7" name="Google Shape;9757;p24"/>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8" name="Google Shape;9758;p24"/>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9" name="Google Shape;9759;p24"/>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0" name="Google Shape;9760;p24"/>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1" name="Google Shape;9761;p24"/>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2" name="Google Shape;9762;p24"/>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3" name="Google Shape;9763;p24"/>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4" name="Google Shape;9764;p24"/>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5" name="Google Shape;9765;p24"/>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6" name="Google Shape;9766;p24"/>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7" name="Google Shape;9767;p24"/>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8" name="Google Shape;9768;p24"/>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9" name="Google Shape;9769;p24"/>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0" name="Google Shape;9770;p24"/>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1" name="Google Shape;9771;p24"/>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2" name="Google Shape;9772;p24"/>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3" name="Google Shape;9773;p24"/>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4" name="Google Shape;9774;p24"/>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5" name="Google Shape;9775;p24"/>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6" name="Google Shape;9776;p24"/>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7" name="Google Shape;9777;p24"/>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8" name="Google Shape;9778;p24"/>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9" name="Google Shape;9779;p24"/>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0" name="Google Shape;9780;p24"/>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1" name="Google Shape;9781;p24"/>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2" name="Google Shape;9782;p24"/>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83" name="Google Shape;9783;p24"/>
              <p:cNvGrpSpPr/>
              <p:nvPr/>
            </p:nvGrpSpPr>
            <p:grpSpPr>
              <a:xfrm>
                <a:off x="150637" y="1674100"/>
                <a:ext cx="8842726" cy="121200"/>
                <a:chOff x="323019" y="0"/>
                <a:chExt cx="8842726" cy="121200"/>
              </a:xfrm>
            </p:grpSpPr>
            <p:sp>
              <p:nvSpPr>
                <p:cNvPr id="9784" name="Google Shape;9784;p24"/>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5" name="Google Shape;9785;p24"/>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6" name="Google Shape;9786;p24"/>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7" name="Google Shape;9787;p24"/>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8" name="Google Shape;9788;p24"/>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9" name="Google Shape;9789;p24"/>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0" name="Google Shape;9790;p24"/>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1" name="Google Shape;9791;p24"/>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2" name="Google Shape;9792;p24"/>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3" name="Google Shape;9793;p24"/>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4" name="Google Shape;9794;p24"/>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5" name="Google Shape;9795;p24"/>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6" name="Google Shape;9796;p24"/>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7" name="Google Shape;9797;p24"/>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8" name="Google Shape;9798;p24"/>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9" name="Google Shape;9799;p24"/>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0" name="Google Shape;9800;p24"/>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1" name="Google Shape;9801;p24"/>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2" name="Google Shape;9802;p24"/>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3" name="Google Shape;9803;p24"/>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4" name="Google Shape;9804;p24"/>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5" name="Google Shape;9805;p24"/>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6" name="Google Shape;9806;p24"/>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7" name="Google Shape;9807;p24"/>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8" name="Google Shape;9808;p24"/>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9" name="Google Shape;9809;p24"/>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0" name="Google Shape;9810;p24"/>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1" name="Google Shape;9811;p24"/>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12" name="Google Shape;9812;p24"/>
              <p:cNvGrpSpPr/>
              <p:nvPr/>
            </p:nvGrpSpPr>
            <p:grpSpPr>
              <a:xfrm>
                <a:off x="-10873" y="2008920"/>
                <a:ext cx="9165746" cy="121200"/>
                <a:chOff x="0" y="0"/>
                <a:chExt cx="9165746" cy="121200"/>
              </a:xfrm>
            </p:grpSpPr>
            <p:sp>
              <p:nvSpPr>
                <p:cNvPr id="9813" name="Google Shape;9813;p24"/>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4" name="Google Shape;9814;p24"/>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5" name="Google Shape;9815;p24"/>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6" name="Google Shape;9816;p24"/>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7" name="Google Shape;9817;p24"/>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8" name="Google Shape;9818;p24"/>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9" name="Google Shape;9819;p24"/>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0" name="Google Shape;9820;p24"/>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1" name="Google Shape;9821;p24"/>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2" name="Google Shape;9822;p24"/>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3" name="Google Shape;9823;p24"/>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4" name="Google Shape;9824;p24"/>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5" name="Google Shape;9825;p24"/>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6" name="Google Shape;9826;p24"/>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7" name="Google Shape;9827;p24"/>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8" name="Google Shape;9828;p24"/>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9" name="Google Shape;9829;p24"/>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0" name="Google Shape;9830;p24"/>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1" name="Google Shape;9831;p24"/>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2" name="Google Shape;9832;p24"/>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3" name="Google Shape;9833;p24"/>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4" name="Google Shape;9834;p24"/>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5" name="Google Shape;9835;p24"/>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6" name="Google Shape;9836;p24"/>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7" name="Google Shape;9837;p24"/>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8" name="Google Shape;9838;p24"/>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9" name="Google Shape;9839;p24"/>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0" name="Google Shape;9840;p24"/>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1" name="Google Shape;9841;p24"/>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42" name="Google Shape;9842;p24"/>
              <p:cNvGrpSpPr/>
              <p:nvPr/>
            </p:nvGrpSpPr>
            <p:grpSpPr>
              <a:xfrm>
                <a:off x="150637" y="2343740"/>
                <a:ext cx="8842726" cy="121200"/>
                <a:chOff x="323019" y="0"/>
                <a:chExt cx="8842726" cy="121200"/>
              </a:xfrm>
            </p:grpSpPr>
            <p:sp>
              <p:nvSpPr>
                <p:cNvPr id="9843" name="Google Shape;9843;p24"/>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4" name="Google Shape;9844;p24"/>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5" name="Google Shape;9845;p24"/>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6" name="Google Shape;9846;p24"/>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7" name="Google Shape;9847;p24"/>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8" name="Google Shape;9848;p24"/>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9" name="Google Shape;9849;p24"/>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0" name="Google Shape;9850;p24"/>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1" name="Google Shape;9851;p24"/>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2" name="Google Shape;9852;p24"/>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3" name="Google Shape;9853;p24"/>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4" name="Google Shape;9854;p24"/>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5" name="Google Shape;9855;p24"/>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6" name="Google Shape;9856;p24"/>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7" name="Google Shape;9857;p24"/>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8" name="Google Shape;9858;p24"/>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9" name="Google Shape;9859;p24"/>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0" name="Google Shape;9860;p24"/>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1" name="Google Shape;9861;p24"/>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2" name="Google Shape;9862;p24"/>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3" name="Google Shape;9863;p24"/>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4" name="Google Shape;9864;p24"/>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5" name="Google Shape;9865;p24"/>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6" name="Google Shape;9866;p24"/>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7" name="Google Shape;9867;p24"/>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8" name="Google Shape;9868;p24"/>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9" name="Google Shape;9869;p24"/>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0" name="Google Shape;9870;p24"/>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71" name="Google Shape;9871;p24"/>
              <p:cNvGrpSpPr/>
              <p:nvPr/>
            </p:nvGrpSpPr>
            <p:grpSpPr>
              <a:xfrm>
                <a:off x="-10873" y="2678560"/>
                <a:ext cx="9165746" cy="121200"/>
                <a:chOff x="0" y="0"/>
                <a:chExt cx="9165746" cy="121200"/>
              </a:xfrm>
            </p:grpSpPr>
            <p:sp>
              <p:nvSpPr>
                <p:cNvPr id="9872" name="Google Shape;9872;p24"/>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3" name="Google Shape;9873;p24"/>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4" name="Google Shape;9874;p24"/>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5" name="Google Shape;9875;p24"/>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6" name="Google Shape;9876;p24"/>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7" name="Google Shape;9877;p24"/>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8" name="Google Shape;9878;p24"/>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9" name="Google Shape;9879;p24"/>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0" name="Google Shape;9880;p24"/>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1" name="Google Shape;9881;p24"/>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2" name="Google Shape;9882;p24"/>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3" name="Google Shape;9883;p24"/>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4" name="Google Shape;9884;p24"/>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5" name="Google Shape;9885;p24"/>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6" name="Google Shape;9886;p24"/>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7" name="Google Shape;9887;p24"/>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8" name="Google Shape;9888;p24"/>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9" name="Google Shape;9889;p24"/>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0" name="Google Shape;9890;p24"/>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1" name="Google Shape;9891;p24"/>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2" name="Google Shape;9892;p24"/>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3" name="Google Shape;9893;p24"/>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4" name="Google Shape;9894;p24"/>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5" name="Google Shape;9895;p24"/>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6" name="Google Shape;9896;p24"/>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7" name="Google Shape;9897;p24"/>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8" name="Google Shape;9898;p24"/>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9" name="Google Shape;9899;p24"/>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0" name="Google Shape;9900;p24"/>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01" name="Google Shape;9901;p24"/>
              <p:cNvGrpSpPr/>
              <p:nvPr/>
            </p:nvGrpSpPr>
            <p:grpSpPr>
              <a:xfrm>
                <a:off x="150637" y="3013380"/>
                <a:ext cx="8842726" cy="121200"/>
                <a:chOff x="323019" y="0"/>
                <a:chExt cx="8842726" cy="121200"/>
              </a:xfrm>
            </p:grpSpPr>
            <p:sp>
              <p:nvSpPr>
                <p:cNvPr id="9902" name="Google Shape;9902;p24"/>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3" name="Google Shape;9903;p24"/>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4" name="Google Shape;9904;p24"/>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5" name="Google Shape;9905;p24"/>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6" name="Google Shape;9906;p24"/>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7" name="Google Shape;9907;p24"/>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8" name="Google Shape;9908;p24"/>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9" name="Google Shape;9909;p24"/>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0" name="Google Shape;9910;p24"/>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1" name="Google Shape;9911;p24"/>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2" name="Google Shape;9912;p24"/>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3" name="Google Shape;9913;p24"/>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4" name="Google Shape;9914;p24"/>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5" name="Google Shape;9915;p24"/>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6" name="Google Shape;9916;p24"/>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7" name="Google Shape;9917;p24"/>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8" name="Google Shape;9918;p24"/>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9" name="Google Shape;9919;p24"/>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0" name="Google Shape;9920;p24"/>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1" name="Google Shape;9921;p24"/>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2" name="Google Shape;9922;p24"/>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3" name="Google Shape;9923;p24"/>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4" name="Google Shape;9924;p24"/>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5" name="Google Shape;9925;p24"/>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6" name="Google Shape;9926;p24"/>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7" name="Google Shape;9927;p24"/>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8" name="Google Shape;9928;p24"/>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9" name="Google Shape;9929;p24"/>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30" name="Google Shape;9930;p24"/>
              <p:cNvGrpSpPr/>
              <p:nvPr/>
            </p:nvGrpSpPr>
            <p:grpSpPr>
              <a:xfrm>
                <a:off x="-10873" y="3348200"/>
                <a:ext cx="9165746" cy="121200"/>
                <a:chOff x="0" y="0"/>
                <a:chExt cx="9165746" cy="121200"/>
              </a:xfrm>
            </p:grpSpPr>
            <p:sp>
              <p:nvSpPr>
                <p:cNvPr id="9931" name="Google Shape;9931;p24"/>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2" name="Google Shape;9932;p24"/>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3" name="Google Shape;9933;p24"/>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4" name="Google Shape;9934;p24"/>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5" name="Google Shape;9935;p24"/>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6" name="Google Shape;9936;p24"/>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7" name="Google Shape;9937;p24"/>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8" name="Google Shape;9938;p24"/>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9" name="Google Shape;9939;p24"/>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0" name="Google Shape;9940;p24"/>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1" name="Google Shape;9941;p24"/>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2" name="Google Shape;9942;p24"/>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3" name="Google Shape;9943;p24"/>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4" name="Google Shape;9944;p24"/>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5" name="Google Shape;9945;p24"/>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6" name="Google Shape;9946;p24"/>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7" name="Google Shape;9947;p24"/>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8" name="Google Shape;9948;p24"/>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9" name="Google Shape;9949;p24"/>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0" name="Google Shape;9950;p24"/>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1" name="Google Shape;9951;p24"/>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2" name="Google Shape;9952;p24"/>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3" name="Google Shape;9953;p24"/>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4" name="Google Shape;9954;p24"/>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5" name="Google Shape;9955;p24"/>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6" name="Google Shape;9956;p24"/>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7" name="Google Shape;9957;p24"/>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8" name="Google Shape;9958;p24"/>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9" name="Google Shape;9959;p24"/>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60" name="Google Shape;9960;p24"/>
              <p:cNvGrpSpPr/>
              <p:nvPr/>
            </p:nvGrpSpPr>
            <p:grpSpPr>
              <a:xfrm>
                <a:off x="150637" y="4017840"/>
                <a:ext cx="8842726" cy="121200"/>
                <a:chOff x="323019" y="0"/>
                <a:chExt cx="8842726" cy="121200"/>
              </a:xfrm>
            </p:grpSpPr>
            <p:sp>
              <p:nvSpPr>
                <p:cNvPr id="9961" name="Google Shape;9961;p24"/>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2" name="Google Shape;9962;p24"/>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3" name="Google Shape;9963;p24"/>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4" name="Google Shape;9964;p24"/>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5" name="Google Shape;9965;p24"/>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6" name="Google Shape;9966;p24"/>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7" name="Google Shape;9967;p24"/>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8" name="Google Shape;9968;p24"/>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9" name="Google Shape;9969;p24"/>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0" name="Google Shape;9970;p24"/>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1" name="Google Shape;9971;p24"/>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2" name="Google Shape;9972;p24"/>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3" name="Google Shape;9973;p24"/>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4" name="Google Shape;9974;p24"/>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5" name="Google Shape;9975;p24"/>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6" name="Google Shape;9976;p24"/>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7" name="Google Shape;9977;p24"/>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8" name="Google Shape;9978;p24"/>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9" name="Google Shape;9979;p24"/>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0" name="Google Shape;9980;p24"/>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1" name="Google Shape;9981;p24"/>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2" name="Google Shape;9982;p24"/>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3" name="Google Shape;9983;p24"/>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4" name="Google Shape;9984;p24"/>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5" name="Google Shape;9985;p24"/>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6" name="Google Shape;9986;p24"/>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7" name="Google Shape;9987;p24"/>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8" name="Google Shape;9988;p24"/>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89" name="Google Shape;9989;p24"/>
              <p:cNvGrpSpPr/>
              <p:nvPr/>
            </p:nvGrpSpPr>
            <p:grpSpPr>
              <a:xfrm>
                <a:off x="-10873" y="3683020"/>
                <a:ext cx="9165746" cy="121200"/>
                <a:chOff x="0" y="0"/>
                <a:chExt cx="9165746" cy="121200"/>
              </a:xfrm>
            </p:grpSpPr>
            <p:sp>
              <p:nvSpPr>
                <p:cNvPr id="9990" name="Google Shape;9990;p24"/>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1" name="Google Shape;9991;p24"/>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2" name="Google Shape;9992;p24"/>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3" name="Google Shape;9993;p24"/>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4" name="Google Shape;9994;p24"/>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5" name="Google Shape;9995;p24"/>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6" name="Google Shape;9996;p24"/>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7" name="Google Shape;9997;p24"/>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8" name="Google Shape;9998;p24"/>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9" name="Google Shape;9999;p24"/>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0" name="Google Shape;10000;p24"/>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1" name="Google Shape;10001;p24"/>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2" name="Google Shape;10002;p24"/>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3" name="Google Shape;10003;p24"/>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4" name="Google Shape;10004;p24"/>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5" name="Google Shape;10005;p24"/>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6" name="Google Shape;10006;p24"/>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7" name="Google Shape;10007;p24"/>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8" name="Google Shape;10008;p24"/>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9" name="Google Shape;10009;p24"/>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0" name="Google Shape;10010;p24"/>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1" name="Google Shape;10011;p24"/>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2" name="Google Shape;10012;p24"/>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3" name="Google Shape;10013;p24"/>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4" name="Google Shape;10014;p24"/>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5" name="Google Shape;10015;p24"/>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6" name="Google Shape;10016;p24"/>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7" name="Google Shape;10017;p24"/>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8" name="Google Shape;10018;p24"/>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19" name="Google Shape;10019;p24"/>
              <p:cNvGrpSpPr/>
              <p:nvPr/>
            </p:nvGrpSpPr>
            <p:grpSpPr>
              <a:xfrm>
                <a:off x="150637" y="4352660"/>
                <a:ext cx="8842726" cy="121200"/>
                <a:chOff x="323019" y="0"/>
                <a:chExt cx="8842726" cy="121200"/>
              </a:xfrm>
            </p:grpSpPr>
            <p:sp>
              <p:nvSpPr>
                <p:cNvPr id="10020" name="Google Shape;10020;p24"/>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1" name="Google Shape;10021;p24"/>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2" name="Google Shape;10022;p24"/>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3" name="Google Shape;10023;p24"/>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4" name="Google Shape;10024;p24"/>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5" name="Google Shape;10025;p24"/>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6" name="Google Shape;10026;p24"/>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7" name="Google Shape;10027;p24"/>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8" name="Google Shape;10028;p24"/>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9" name="Google Shape;10029;p24"/>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0" name="Google Shape;10030;p24"/>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1" name="Google Shape;10031;p24"/>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2" name="Google Shape;10032;p24"/>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3" name="Google Shape;10033;p24"/>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4" name="Google Shape;10034;p24"/>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5" name="Google Shape;10035;p24"/>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6" name="Google Shape;10036;p24"/>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7" name="Google Shape;10037;p24"/>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8" name="Google Shape;10038;p24"/>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9" name="Google Shape;10039;p24"/>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0" name="Google Shape;10040;p24"/>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1" name="Google Shape;10041;p24"/>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2" name="Google Shape;10042;p24"/>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3" name="Google Shape;10043;p24"/>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4" name="Google Shape;10044;p24"/>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5" name="Google Shape;10045;p24"/>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6" name="Google Shape;10046;p24"/>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7" name="Google Shape;10047;p24"/>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48" name="Google Shape;10048;p24"/>
              <p:cNvGrpSpPr/>
              <p:nvPr/>
            </p:nvGrpSpPr>
            <p:grpSpPr>
              <a:xfrm>
                <a:off x="-10873" y="4687480"/>
                <a:ext cx="9165746" cy="121200"/>
                <a:chOff x="0" y="0"/>
                <a:chExt cx="9165746" cy="121200"/>
              </a:xfrm>
            </p:grpSpPr>
            <p:sp>
              <p:nvSpPr>
                <p:cNvPr id="10049" name="Google Shape;10049;p24"/>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0" name="Google Shape;10050;p24"/>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1" name="Google Shape;10051;p24"/>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2" name="Google Shape;10052;p24"/>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3" name="Google Shape;10053;p24"/>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4" name="Google Shape;10054;p24"/>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5" name="Google Shape;10055;p24"/>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6" name="Google Shape;10056;p24"/>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7" name="Google Shape;10057;p24"/>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8" name="Google Shape;10058;p24"/>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9" name="Google Shape;10059;p24"/>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0" name="Google Shape;10060;p24"/>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1" name="Google Shape;10061;p24"/>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2" name="Google Shape;10062;p24"/>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3" name="Google Shape;10063;p24"/>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4" name="Google Shape;10064;p24"/>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5" name="Google Shape;10065;p24"/>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6" name="Google Shape;10066;p24"/>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7" name="Google Shape;10067;p24"/>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8" name="Google Shape;10068;p24"/>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9" name="Google Shape;10069;p24"/>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0" name="Google Shape;10070;p24"/>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1" name="Google Shape;10071;p24"/>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2" name="Google Shape;10072;p24"/>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3" name="Google Shape;10073;p24"/>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4" name="Google Shape;10074;p24"/>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5" name="Google Shape;10075;p24"/>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6" name="Google Shape;10076;p24"/>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7" name="Google Shape;10077;p24"/>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78" name="Google Shape;10078;p24"/>
              <p:cNvGrpSpPr/>
              <p:nvPr/>
            </p:nvGrpSpPr>
            <p:grpSpPr>
              <a:xfrm>
                <a:off x="150637" y="5022300"/>
                <a:ext cx="8842726" cy="121200"/>
                <a:chOff x="323019" y="0"/>
                <a:chExt cx="8842726" cy="121200"/>
              </a:xfrm>
            </p:grpSpPr>
            <p:sp>
              <p:nvSpPr>
                <p:cNvPr id="10079" name="Google Shape;10079;p24"/>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0" name="Google Shape;10080;p24"/>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1" name="Google Shape;10081;p24"/>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2" name="Google Shape;10082;p24"/>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3" name="Google Shape;10083;p24"/>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4" name="Google Shape;10084;p24"/>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5" name="Google Shape;10085;p24"/>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6" name="Google Shape;10086;p24"/>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7" name="Google Shape;10087;p24"/>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8" name="Google Shape;10088;p24"/>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9" name="Google Shape;10089;p24"/>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0" name="Google Shape;10090;p24"/>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1" name="Google Shape;10091;p24"/>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2" name="Google Shape;10092;p24"/>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3" name="Google Shape;10093;p24"/>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4" name="Google Shape;10094;p24"/>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5" name="Google Shape;10095;p24"/>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6" name="Google Shape;10096;p24"/>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7" name="Google Shape;10097;p24"/>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8" name="Google Shape;10098;p24"/>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9" name="Google Shape;10099;p24"/>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0" name="Google Shape;10100;p24"/>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1" name="Google Shape;10101;p24"/>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2" name="Google Shape;10102;p24"/>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3" name="Google Shape;10103;p24"/>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4" name="Google Shape;10104;p24"/>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5" name="Google Shape;10105;p24"/>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6" name="Google Shape;10106;p24"/>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107" name="Google Shape;10107;p24"/>
            <p:cNvSpPr/>
            <p:nvPr/>
          </p:nvSpPr>
          <p:spPr>
            <a:xfrm>
              <a:off x="528525" y="539500"/>
              <a:ext cx="8087100" cy="4069200"/>
            </a:xfrm>
            <a:prstGeom prst="rect">
              <a:avLst/>
            </a:prstGeom>
            <a:solidFill>
              <a:schemeClr val="dk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08" name="Google Shape;10108;p24"/>
          <p:cNvSpPr txBox="1">
            <a:spLocks noGrp="1"/>
          </p:cNvSpPr>
          <p:nvPr>
            <p:ph type="subTitle" idx="1"/>
          </p:nvPr>
        </p:nvSpPr>
        <p:spPr>
          <a:xfrm flipH="1">
            <a:off x="883875" y="3221926"/>
            <a:ext cx="2747100" cy="692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a:endParaRPr/>
          </a:p>
        </p:txBody>
      </p:sp>
      <p:sp>
        <p:nvSpPr>
          <p:cNvPr id="10109" name="Google Shape;10109;p24"/>
          <p:cNvSpPr txBox="1">
            <a:spLocks noGrp="1"/>
          </p:cNvSpPr>
          <p:nvPr>
            <p:ph type="title"/>
          </p:nvPr>
        </p:nvSpPr>
        <p:spPr>
          <a:xfrm flipH="1">
            <a:off x="884225" y="2484375"/>
            <a:ext cx="3113700" cy="7818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10110" name="Google Shape;10110;p24"/>
          <p:cNvSpPr txBox="1">
            <a:spLocks noGrp="1"/>
          </p:cNvSpPr>
          <p:nvPr>
            <p:ph type="title" idx="2" hasCustomPrompt="1"/>
          </p:nvPr>
        </p:nvSpPr>
        <p:spPr>
          <a:xfrm flipH="1">
            <a:off x="1196553" y="1462567"/>
            <a:ext cx="1688400" cy="918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6000">
                <a:solidFill>
                  <a:schemeClr val="lt1"/>
                </a:solidFill>
              </a:defRPr>
            </a:lvl1pPr>
            <a:lvl2pPr lvl="1" algn="ctr" rtl="0">
              <a:spcBef>
                <a:spcPts val="0"/>
              </a:spcBef>
              <a:spcAft>
                <a:spcPts val="0"/>
              </a:spcAft>
              <a:buClr>
                <a:schemeClr val="lt1"/>
              </a:buClr>
              <a:buSzPts val="3000"/>
              <a:buNone/>
              <a:defRPr sz="3000">
                <a:solidFill>
                  <a:schemeClr val="lt1"/>
                </a:solidFill>
              </a:defRPr>
            </a:lvl2pPr>
            <a:lvl3pPr lvl="2" algn="ctr" rtl="0">
              <a:spcBef>
                <a:spcPts val="0"/>
              </a:spcBef>
              <a:spcAft>
                <a:spcPts val="0"/>
              </a:spcAft>
              <a:buClr>
                <a:schemeClr val="lt1"/>
              </a:buClr>
              <a:buSzPts val="3000"/>
              <a:buNone/>
              <a:defRPr sz="3000">
                <a:solidFill>
                  <a:schemeClr val="lt1"/>
                </a:solidFill>
              </a:defRPr>
            </a:lvl3pPr>
            <a:lvl4pPr lvl="3" algn="ctr" rtl="0">
              <a:spcBef>
                <a:spcPts val="0"/>
              </a:spcBef>
              <a:spcAft>
                <a:spcPts val="0"/>
              </a:spcAft>
              <a:buClr>
                <a:schemeClr val="lt1"/>
              </a:buClr>
              <a:buSzPts val="3000"/>
              <a:buNone/>
              <a:defRPr sz="3000">
                <a:solidFill>
                  <a:schemeClr val="lt1"/>
                </a:solidFill>
              </a:defRPr>
            </a:lvl4pPr>
            <a:lvl5pPr lvl="4" algn="ctr" rtl="0">
              <a:spcBef>
                <a:spcPts val="0"/>
              </a:spcBef>
              <a:spcAft>
                <a:spcPts val="0"/>
              </a:spcAft>
              <a:buClr>
                <a:schemeClr val="lt1"/>
              </a:buClr>
              <a:buSzPts val="3000"/>
              <a:buNone/>
              <a:defRPr sz="3000">
                <a:solidFill>
                  <a:schemeClr val="lt1"/>
                </a:solidFill>
              </a:defRPr>
            </a:lvl5pPr>
            <a:lvl6pPr lvl="5" algn="ctr" rtl="0">
              <a:spcBef>
                <a:spcPts val="0"/>
              </a:spcBef>
              <a:spcAft>
                <a:spcPts val="0"/>
              </a:spcAft>
              <a:buClr>
                <a:schemeClr val="lt1"/>
              </a:buClr>
              <a:buSzPts val="3000"/>
              <a:buNone/>
              <a:defRPr sz="3000">
                <a:solidFill>
                  <a:schemeClr val="lt1"/>
                </a:solidFill>
              </a:defRPr>
            </a:lvl6pPr>
            <a:lvl7pPr lvl="6" algn="ctr" rtl="0">
              <a:spcBef>
                <a:spcPts val="0"/>
              </a:spcBef>
              <a:spcAft>
                <a:spcPts val="0"/>
              </a:spcAft>
              <a:buClr>
                <a:schemeClr val="lt1"/>
              </a:buClr>
              <a:buSzPts val="3000"/>
              <a:buNone/>
              <a:defRPr sz="3000">
                <a:solidFill>
                  <a:schemeClr val="lt1"/>
                </a:solidFill>
              </a:defRPr>
            </a:lvl7pPr>
            <a:lvl8pPr lvl="7" algn="ctr" rtl="0">
              <a:spcBef>
                <a:spcPts val="0"/>
              </a:spcBef>
              <a:spcAft>
                <a:spcPts val="0"/>
              </a:spcAft>
              <a:buClr>
                <a:schemeClr val="lt1"/>
              </a:buClr>
              <a:buSzPts val="3000"/>
              <a:buNone/>
              <a:defRPr sz="3000">
                <a:solidFill>
                  <a:schemeClr val="lt1"/>
                </a:solidFill>
              </a:defRPr>
            </a:lvl8pPr>
            <a:lvl9pPr lvl="8" algn="ctr" rtl="0">
              <a:spcBef>
                <a:spcPts val="0"/>
              </a:spcBef>
              <a:spcAft>
                <a:spcPts val="0"/>
              </a:spcAft>
              <a:buClr>
                <a:schemeClr val="lt1"/>
              </a:buClr>
              <a:buSzPts val="3000"/>
              <a:buNone/>
              <a:defRPr sz="3000">
                <a:solidFill>
                  <a:schemeClr val="lt1"/>
                </a:solidFill>
              </a:defRPr>
            </a:lvl9pPr>
          </a:lstStyle>
          <a:p>
            <a:r>
              <a:t>xx%</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p:cSld name="CUSTOM_21">
    <p:spTree>
      <p:nvGrpSpPr>
        <p:cNvPr id="1" name="Shape 10589"/>
        <p:cNvGrpSpPr/>
        <p:nvPr/>
      </p:nvGrpSpPr>
      <p:grpSpPr>
        <a:xfrm>
          <a:off x="0" y="0"/>
          <a:ext cx="0" cy="0"/>
          <a:chOff x="0" y="0"/>
          <a:chExt cx="0" cy="0"/>
        </a:xfrm>
      </p:grpSpPr>
      <p:grpSp>
        <p:nvGrpSpPr>
          <p:cNvPr id="10590" name="Google Shape;10590;p26"/>
          <p:cNvGrpSpPr/>
          <p:nvPr/>
        </p:nvGrpSpPr>
        <p:grpSpPr>
          <a:xfrm>
            <a:off x="-10873" y="0"/>
            <a:ext cx="9165746" cy="5143500"/>
            <a:chOff x="-10873" y="0"/>
            <a:chExt cx="9165746" cy="5143500"/>
          </a:xfrm>
        </p:grpSpPr>
        <p:grpSp>
          <p:nvGrpSpPr>
            <p:cNvPr id="10591" name="Google Shape;10591;p26"/>
            <p:cNvGrpSpPr/>
            <p:nvPr/>
          </p:nvGrpSpPr>
          <p:grpSpPr>
            <a:xfrm>
              <a:off x="-10873" y="0"/>
              <a:ext cx="9165746" cy="5143500"/>
              <a:chOff x="-10873" y="0"/>
              <a:chExt cx="9165746" cy="5143500"/>
            </a:xfrm>
          </p:grpSpPr>
          <p:grpSp>
            <p:nvGrpSpPr>
              <p:cNvPr id="10592" name="Google Shape;10592;p26"/>
              <p:cNvGrpSpPr/>
              <p:nvPr/>
            </p:nvGrpSpPr>
            <p:grpSpPr>
              <a:xfrm>
                <a:off x="-10873" y="0"/>
                <a:ext cx="9165746" cy="121200"/>
                <a:chOff x="0" y="0"/>
                <a:chExt cx="9165746" cy="121200"/>
              </a:xfrm>
            </p:grpSpPr>
            <p:sp>
              <p:nvSpPr>
                <p:cNvPr id="10593" name="Google Shape;10593;p26"/>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4" name="Google Shape;10594;p26"/>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5" name="Google Shape;10595;p26"/>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6" name="Google Shape;10596;p26"/>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7" name="Google Shape;10597;p26"/>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8" name="Google Shape;10598;p26"/>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9" name="Google Shape;10599;p26"/>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0" name="Google Shape;10600;p26"/>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1" name="Google Shape;10601;p26"/>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2" name="Google Shape;10602;p26"/>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3" name="Google Shape;10603;p26"/>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4" name="Google Shape;10604;p26"/>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5" name="Google Shape;10605;p26"/>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6" name="Google Shape;10606;p26"/>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7" name="Google Shape;10607;p26"/>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8" name="Google Shape;10608;p26"/>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9" name="Google Shape;10609;p26"/>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0" name="Google Shape;10610;p26"/>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1" name="Google Shape;10611;p26"/>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2" name="Google Shape;10612;p26"/>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3" name="Google Shape;10613;p26"/>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4" name="Google Shape;10614;p26"/>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5" name="Google Shape;10615;p26"/>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6" name="Google Shape;10616;p26"/>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7" name="Google Shape;10617;p26"/>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8" name="Google Shape;10618;p26"/>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9" name="Google Shape;10619;p26"/>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0" name="Google Shape;10620;p26"/>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1" name="Google Shape;10621;p26"/>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22" name="Google Shape;10622;p26"/>
              <p:cNvGrpSpPr/>
              <p:nvPr/>
            </p:nvGrpSpPr>
            <p:grpSpPr>
              <a:xfrm>
                <a:off x="150637" y="334820"/>
                <a:ext cx="8842726" cy="121200"/>
                <a:chOff x="323019" y="0"/>
                <a:chExt cx="8842726" cy="121200"/>
              </a:xfrm>
            </p:grpSpPr>
            <p:sp>
              <p:nvSpPr>
                <p:cNvPr id="10623" name="Google Shape;10623;p26"/>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4" name="Google Shape;10624;p26"/>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5" name="Google Shape;10625;p26"/>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6" name="Google Shape;10626;p26"/>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7" name="Google Shape;10627;p26"/>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8" name="Google Shape;10628;p26"/>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9" name="Google Shape;10629;p26"/>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0" name="Google Shape;10630;p26"/>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1" name="Google Shape;10631;p26"/>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2" name="Google Shape;10632;p26"/>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3" name="Google Shape;10633;p26"/>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4" name="Google Shape;10634;p26"/>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5" name="Google Shape;10635;p26"/>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6" name="Google Shape;10636;p26"/>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7" name="Google Shape;10637;p26"/>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8" name="Google Shape;10638;p26"/>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9" name="Google Shape;10639;p26"/>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0" name="Google Shape;10640;p26"/>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1" name="Google Shape;10641;p26"/>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2" name="Google Shape;10642;p26"/>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3" name="Google Shape;10643;p26"/>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4" name="Google Shape;10644;p26"/>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5" name="Google Shape;10645;p26"/>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6" name="Google Shape;10646;p26"/>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7" name="Google Shape;10647;p26"/>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8" name="Google Shape;10648;p26"/>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9" name="Google Shape;10649;p26"/>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0" name="Google Shape;10650;p26"/>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51" name="Google Shape;10651;p26"/>
              <p:cNvGrpSpPr/>
              <p:nvPr/>
            </p:nvGrpSpPr>
            <p:grpSpPr>
              <a:xfrm>
                <a:off x="-10873" y="669640"/>
                <a:ext cx="9165746" cy="121200"/>
                <a:chOff x="0" y="0"/>
                <a:chExt cx="9165746" cy="121200"/>
              </a:xfrm>
            </p:grpSpPr>
            <p:sp>
              <p:nvSpPr>
                <p:cNvPr id="10652" name="Google Shape;10652;p26"/>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3" name="Google Shape;10653;p26"/>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4" name="Google Shape;10654;p26"/>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5" name="Google Shape;10655;p26"/>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6" name="Google Shape;10656;p26"/>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7" name="Google Shape;10657;p26"/>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8" name="Google Shape;10658;p26"/>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9" name="Google Shape;10659;p26"/>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0" name="Google Shape;10660;p26"/>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1" name="Google Shape;10661;p26"/>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2" name="Google Shape;10662;p26"/>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3" name="Google Shape;10663;p26"/>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4" name="Google Shape;10664;p26"/>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5" name="Google Shape;10665;p26"/>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6" name="Google Shape;10666;p26"/>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7" name="Google Shape;10667;p26"/>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8" name="Google Shape;10668;p26"/>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9" name="Google Shape;10669;p26"/>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0" name="Google Shape;10670;p26"/>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1" name="Google Shape;10671;p26"/>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2" name="Google Shape;10672;p26"/>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3" name="Google Shape;10673;p26"/>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4" name="Google Shape;10674;p26"/>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5" name="Google Shape;10675;p26"/>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6" name="Google Shape;10676;p26"/>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7" name="Google Shape;10677;p26"/>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8" name="Google Shape;10678;p26"/>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9" name="Google Shape;10679;p26"/>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0" name="Google Shape;10680;p26"/>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81" name="Google Shape;10681;p26"/>
              <p:cNvGrpSpPr/>
              <p:nvPr/>
            </p:nvGrpSpPr>
            <p:grpSpPr>
              <a:xfrm>
                <a:off x="150637" y="1004460"/>
                <a:ext cx="8842726" cy="121200"/>
                <a:chOff x="323019" y="0"/>
                <a:chExt cx="8842726" cy="121200"/>
              </a:xfrm>
            </p:grpSpPr>
            <p:sp>
              <p:nvSpPr>
                <p:cNvPr id="10682" name="Google Shape;10682;p26"/>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3" name="Google Shape;10683;p26"/>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4" name="Google Shape;10684;p26"/>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5" name="Google Shape;10685;p26"/>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6" name="Google Shape;10686;p26"/>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7" name="Google Shape;10687;p26"/>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8" name="Google Shape;10688;p26"/>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9" name="Google Shape;10689;p26"/>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0" name="Google Shape;10690;p26"/>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1" name="Google Shape;10691;p26"/>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2" name="Google Shape;10692;p26"/>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3" name="Google Shape;10693;p26"/>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4" name="Google Shape;10694;p26"/>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5" name="Google Shape;10695;p26"/>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6" name="Google Shape;10696;p26"/>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7" name="Google Shape;10697;p26"/>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8" name="Google Shape;10698;p26"/>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9" name="Google Shape;10699;p26"/>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0" name="Google Shape;10700;p26"/>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1" name="Google Shape;10701;p26"/>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2" name="Google Shape;10702;p26"/>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3" name="Google Shape;10703;p26"/>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4" name="Google Shape;10704;p26"/>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5" name="Google Shape;10705;p26"/>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6" name="Google Shape;10706;p26"/>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7" name="Google Shape;10707;p26"/>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8" name="Google Shape;10708;p26"/>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9" name="Google Shape;10709;p26"/>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10" name="Google Shape;10710;p26"/>
              <p:cNvGrpSpPr/>
              <p:nvPr/>
            </p:nvGrpSpPr>
            <p:grpSpPr>
              <a:xfrm>
                <a:off x="-10873" y="1339280"/>
                <a:ext cx="9165746" cy="121200"/>
                <a:chOff x="0" y="0"/>
                <a:chExt cx="9165746" cy="121200"/>
              </a:xfrm>
            </p:grpSpPr>
            <p:sp>
              <p:nvSpPr>
                <p:cNvPr id="10711" name="Google Shape;10711;p26"/>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2" name="Google Shape;10712;p26"/>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3" name="Google Shape;10713;p26"/>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4" name="Google Shape;10714;p26"/>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5" name="Google Shape;10715;p26"/>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6" name="Google Shape;10716;p26"/>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7" name="Google Shape;10717;p26"/>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8" name="Google Shape;10718;p26"/>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9" name="Google Shape;10719;p26"/>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0" name="Google Shape;10720;p26"/>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1" name="Google Shape;10721;p26"/>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2" name="Google Shape;10722;p26"/>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3" name="Google Shape;10723;p26"/>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4" name="Google Shape;10724;p26"/>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5" name="Google Shape;10725;p26"/>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6" name="Google Shape;10726;p26"/>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7" name="Google Shape;10727;p26"/>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8" name="Google Shape;10728;p26"/>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9" name="Google Shape;10729;p26"/>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0" name="Google Shape;10730;p26"/>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1" name="Google Shape;10731;p26"/>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2" name="Google Shape;10732;p26"/>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3" name="Google Shape;10733;p26"/>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4" name="Google Shape;10734;p26"/>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5" name="Google Shape;10735;p26"/>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6" name="Google Shape;10736;p26"/>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7" name="Google Shape;10737;p26"/>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8" name="Google Shape;10738;p26"/>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9" name="Google Shape;10739;p26"/>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40" name="Google Shape;10740;p26"/>
              <p:cNvGrpSpPr/>
              <p:nvPr/>
            </p:nvGrpSpPr>
            <p:grpSpPr>
              <a:xfrm>
                <a:off x="150637" y="1674100"/>
                <a:ext cx="8842726" cy="121200"/>
                <a:chOff x="323019" y="0"/>
                <a:chExt cx="8842726" cy="121200"/>
              </a:xfrm>
            </p:grpSpPr>
            <p:sp>
              <p:nvSpPr>
                <p:cNvPr id="10741" name="Google Shape;10741;p26"/>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2" name="Google Shape;10742;p26"/>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3" name="Google Shape;10743;p26"/>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4" name="Google Shape;10744;p26"/>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5" name="Google Shape;10745;p26"/>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6" name="Google Shape;10746;p26"/>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7" name="Google Shape;10747;p26"/>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8" name="Google Shape;10748;p26"/>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9" name="Google Shape;10749;p26"/>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0" name="Google Shape;10750;p26"/>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1" name="Google Shape;10751;p26"/>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2" name="Google Shape;10752;p26"/>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3" name="Google Shape;10753;p26"/>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4" name="Google Shape;10754;p26"/>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5" name="Google Shape;10755;p26"/>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6" name="Google Shape;10756;p26"/>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7" name="Google Shape;10757;p26"/>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8" name="Google Shape;10758;p26"/>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9" name="Google Shape;10759;p26"/>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0" name="Google Shape;10760;p26"/>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1" name="Google Shape;10761;p26"/>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2" name="Google Shape;10762;p26"/>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3" name="Google Shape;10763;p26"/>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4" name="Google Shape;10764;p26"/>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5" name="Google Shape;10765;p26"/>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6" name="Google Shape;10766;p26"/>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7" name="Google Shape;10767;p26"/>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8" name="Google Shape;10768;p26"/>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69" name="Google Shape;10769;p26"/>
              <p:cNvGrpSpPr/>
              <p:nvPr/>
            </p:nvGrpSpPr>
            <p:grpSpPr>
              <a:xfrm>
                <a:off x="-10873" y="2008920"/>
                <a:ext cx="9165746" cy="121200"/>
                <a:chOff x="0" y="0"/>
                <a:chExt cx="9165746" cy="121200"/>
              </a:xfrm>
            </p:grpSpPr>
            <p:sp>
              <p:nvSpPr>
                <p:cNvPr id="10770" name="Google Shape;10770;p26"/>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1" name="Google Shape;10771;p26"/>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2" name="Google Shape;10772;p26"/>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3" name="Google Shape;10773;p26"/>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4" name="Google Shape;10774;p26"/>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5" name="Google Shape;10775;p26"/>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6" name="Google Shape;10776;p26"/>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7" name="Google Shape;10777;p26"/>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8" name="Google Shape;10778;p26"/>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9" name="Google Shape;10779;p26"/>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0" name="Google Shape;10780;p26"/>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1" name="Google Shape;10781;p26"/>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2" name="Google Shape;10782;p26"/>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3" name="Google Shape;10783;p26"/>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4" name="Google Shape;10784;p26"/>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5" name="Google Shape;10785;p26"/>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6" name="Google Shape;10786;p26"/>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7" name="Google Shape;10787;p26"/>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8" name="Google Shape;10788;p26"/>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9" name="Google Shape;10789;p26"/>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0" name="Google Shape;10790;p26"/>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1" name="Google Shape;10791;p26"/>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2" name="Google Shape;10792;p26"/>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3" name="Google Shape;10793;p26"/>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4" name="Google Shape;10794;p26"/>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5" name="Google Shape;10795;p26"/>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6" name="Google Shape;10796;p26"/>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7" name="Google Shape;10797;p26"/>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8" name="Google Shape;10798;p26"/>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99" name="Google Shape;10799;p26"/>
              <p:cNvGrpSpPr/>
              <p:nvPr/>
            </p:nvGrpSpPr>
            <p:grpSpPr>
              <a:xfrm>
                <a:off x="150637" y="2343740"/>
                <a:ext cx="8842726" cy="121200"/>
                <a:chOff x="323019" y="0"/>
                <a:chExt cx="8842726" cy="121200"/>
              </a:xfrm>
            </p:grpSpPr>
            <p:sp>
              <p:nvSpPr>
                <p:cNvPr id="10800" name="Google Shape;10800;p26"/>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1" name="Google Shape;10801;p26"/>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2" name="Google Shape;10802;p26"/>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3" name="Google Shape;10803;p26"/>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4" name="Google Shape;10804;p26"/>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5" name="Google Shape;10805;p26"/>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6" name="Google Shape;10806;p26"/>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7" name="Google Shape;10807;p26"/>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8" name="Google Shape;10808;p26"/>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9" name="Google Shape;10809;p26"/>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0" name="Google Shape;10810;p26"/>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1" name="Google Shape;10811;p26"/>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2" name="Google Shape;10812;p26"/>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3" name="Google Shape;10813;p26"/>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4" name="Google Shape;10814;p26"/>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5" name="Google Shape;10815;p26"/>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6" name="Google Shape;10816;p26"/>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7" name="Google Shape;10817;p26"/>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8" name="Google Shape;10818;p26"/>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9" name="Google Shape;10819;p26"/>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0" name="Google Shape;10820;p26"/>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1" name="Google Shape;10821;p26"/>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2" name="Google Shape;10822;p26"/>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3" name="Google Shape;10823;p26"/>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4" name="Google Shape;10824;p26"/>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5" name="Google Shape;10825;p26"/>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6" name="Google Shape;10826;p26"/>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7" name="Google Shape;10827;p26"/>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28" name="Google Shape;10828;p26"/>
              <p:cNvGrpSpPr/>
              <p:nvPr/>
            </p:nvGrpSpPr>
            <p:grpSpPr>
              <a:xfrm>
                <a:off x="-10873" y="2678560"/>
                <a:ext cx="9165746" cy="121200"/>
                <a:chOff x="0" y="0"/>
                <a:chExt cx="9165746" cy="121200"/>
              </a:xfrm>
            </p:grpSpPr>
            <p:sp>
              <p:nvSpPr>
                <p:cNvPr id="10829" name="Google Shape;10829;p26"/>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0" name="Google Shape;10830;p26"/>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1" name="Google Shape;10831;p26"/>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2" name="Google Shape;10832;p26"/>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3" name="Google Shape;10833;p26"/>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4" name="Google Shape;10834;p26"/>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5" name="Google Shape;10835;p26"/>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6" name="Google Shape;10836;p26"/>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7" name="Google Shape;10837;p26"/>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8" name="Google Shape;10838;p26"/>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9" name="Google Shape;10839;p26"/>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0" name="Google Shape;10840;p26"/>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1" name="Google Shape;10841;p26"/>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2" name="Google Shape;10842;p26"/>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3" name="Google Shape;10843;p26"/>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4" name="Google Shape;10844;p26"/>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5" name="Google Shape;10845;p26"/>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6" name="Google Shape;10846;p26"/>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7" name="Google Shape;10847;p26"/>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8" name="Google Shape;10848;p26"/>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9" name="Google Shape;10849;p26"/>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0" name="Google Shape;10850;p26"/>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1" name="Google Shape;10851;p26"/>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2" name="Google Shape;10852;p26"/>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3" name="Google Shape;10853;p26"/>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4" name="Google Shape;10854;p26"/>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5" name="Google Shape;10855;p26"/>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6" name="Google Shape;10856;p26"/>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7" name="Google Shape;10857;p26"/>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58" name="Google Shape;10858;p26"/>
              <p:cNvGrpSpPr/>
              <p:nvPr/>
            </p:nvGrpSpPr>
            <p:grpSpPr>
              <a:xfrm>
                <a:off x="150637" y="3013380"/>
                <a:ext cx="8842726" cy="121200"/>
                <a:chOff x="323019" y="0"/>
                <a:chExt cx="8842726" cy="121200"/>
              </a:xfrm>
            </p:grpSpPr>
            <p:sp>
              <p:nvSpPr>
                <p:cNvPr id="10859" name="Google Shape;10859;p26"/>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0" name="Google Shape;10860;p26"/>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1" name="Google Shape;10861;p26"/>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2" name="Google Shape;10862;p26"/>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3" name="Google Shape;10863;p26"/>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4" name="Google Shape;10864;p26"/>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5" name="Google Shape;10865;p26"/>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6" name="Google Shape;10866;p26"/>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7" name="Google Shape;10867;p26"/>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8" name="Google Shape;10868;p26"/>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9" name="Google Shape;10869;p26"/>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0" name="Google Shape;10870;p26"/>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1" name="Google Shape;10871;p26"/>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2" name="Google Shape;10872;p26"/>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3" name="Google Shape;10873;p26"/>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4" name="Google Shape;10874;p26"/>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5" name="Google Shape;10875;p26"/>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6" name="Google Shape;10876;p26"/>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7" name="Google Shape;10877;p26"/>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8" name="Google Shape;10878;p26"/>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9" name="Google Shape;10879;p26"/>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0" name="Google Shape;10880;p26"/>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1" name="Google Shape;10881;p26"/>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2" name="Google Shape;10882;p26"/>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3" name="Google Shape;10883;p26"/>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4" name="Google Shape;10884;p26"/>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5" name="Google Shape;10885;p26"/>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6" name="Google Shape;10886;p26"/>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87" name="Google Shape;10887;p26"/>
              <p:cNvGrpSpPr/>
              <p:nvPr/>
            </p:nvGrpSpPr>
            <p:grpSpPr>
              <a:xfrm>
                <a:off x="-10873" y="3348200"/>
                <a:ext cx="9165746" cy="121200"/>
                <a:chOff x="0" y="0"/>
                <a:chExt cx="9165746" cy="121200"/>
              </a:xfrm>
            </p:grpSpPr>
            <p:sp>
              <p:nvSpPr>
                <p:cNvPr id="10888" name="Google Shape;10888;p26"/>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9" name="Google Shape;10889;p26"/>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0" name="Google Shape;10890;p26"/>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1" name="Google Shape;10891;p26"/>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2" name="Google Shape;10892;p26"/>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3" name="Google Shape;10893;p26"/>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4" name="Google Shape;10894;p26"/>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5" name="Google Shape;10895;p26"/>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6" name="Google Shape;10896;p26"/>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7" name="Google Shape;10897;p26"/>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8" name="Google Shape;10898;p26"/>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9" name="Google Shape;10899;p26"/>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0" name="Google Shape;10900;p26"/>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1" name="Google Shape;10901;p26"/>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2" name="Google Shape;10902;p26"/>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3" name="Google Shape;10903;p26"/>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4" name="Google Shape;10904;p26"/>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5" name="Google Shape;10905;p26"/>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6" name="Google Shape;10906;p26"/>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7" name="Google Shape;10907;p26"/>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8" name="Google Shape;10908;p26"/>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9" name="Google Shape;10909;p26"/>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0" name="Google Shape;10910;p26"/>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1" name="Google Shape;10911;p26"/>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2" name="Google Shape;10912;p26"/>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3" name="Google Shape;10913;p26"/>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4" name="Google Shape;10914;p26"/>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5" name="Google Shape;10915;p26"/>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6" name="Google Shape;10916;p26"/>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17" name="Google Shape;10917;p26"/>
              <p:cNvGrpSpPr/>
              <p:nvPr/>
            </p:nvGrpSpPr>
            <p:grpSpPr>
              <a:xfrm>
                <a:off x="150637" y="4017840"/>
                <a:ext cx="8842726" cy="121200"/>
                <a:chOff x="323019" y="0"/>
                <a:chExt cx="8842726" cy="121200"/>
              </a:xfrm>
            </p:grpSpPr>
            <p:sp>
              <p:nvSpPr>
                <p:cNvPr id="10918" name="Google Shape;10918;p26"/>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9" name="Google Shape;10919;p26"/>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0" name="Google Shape;10920;p26"/>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1" name="Google Shape;10921;p26"/>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2" name="Google Shape;10922;p26"/>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3" name="Google Shape;10923;p26"/>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4" name="Google Shape;10924;p26"/>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5" name="Google Shape;10925;p26"/>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6" name="Google Shape;10926;p26"/>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7" name="Google Shape;10927;p26"/>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8" name="Google Shape;10928;p26"/>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9" name="Google Shape;10929;p26"/>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0" name="Google Shape;10930;p26"/>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1" name="Google Shape;10931;p26"/>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2" name="Google Shape;10932;p26"/>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3" name="Google Shape;10933;p26"/>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4" name="Google Shape;10934;p26"/>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5" name="Google Shape;10935;p26"/>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6" name="Google Shape;10936;p26"/>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7" name="Google Shape;10937;p26"/>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8" name="Google Shape;10938;p26"/>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9" name="Google Shape;10939;p26"/>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0" name="Google Shape;10940;p26"/>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1" name="Google Shape;10941;p26"/>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2" name="Google Shape;10942;p26"/>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3" name="Google Shape;10943;p26"/>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4" name="Google Shape;10944;p26"/>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5" name="Google Shape;10945;p26"/>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46" name="Google Shape;10946;p26"/>
              <p:cNvGrpSpPr/>
              <p:nvPr/>
            </p:nvGrpSpPr>
            <p:grpSpPr>
              <a:xfrm>
                <a:off x="-10873" y="3683020"/>
                <a:ext cx="9165746" cy="121200"/>
                <a:chOff x="0" y="0"/>
                <a:chExt cx="9165746" cy="121200"/>
              </a:xfrm>
            </p:grpSpPr>
            <p:sp>
              <p:nvSpPr>
                <p:cNvPr id="10947" name="Google Shape;10947;p26"/>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8" name="Google Shape;10948;p26"/>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9" name="Google Shape;10949;p26"/>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0" name="Google Shape;10950;p26"/>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1" name="Google Shape;10951;p26"/>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2" name="Google Shape;10952;p26"/>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3" name="Google Shape;10953;p26"/>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4" name="Google Shape;10954;p26"/>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5" name="Google Shape;10955;p26"/>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6" name="Google Shape;10956;p26"/>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7" name="Google Shape;10957;p26"/>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8" name="Google Shape;10958;p26"/>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9" name="Google Shape;10959;p26"/>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0" name="Google Shape;10960;p26"/>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1" name="Google Shape;10961;p26"/>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2" name="Google Shape;10962;p26"/>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3" name="Google Shape;10963;p26"/>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4" name="Google Shape;10964;p26"/>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5" name="Google Shape;10965;p26"/>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6" name="Google Shape;10966;p26"/>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7" name="Google Shape;10967;p26"/>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8" name="Google Shape;10968;p26"/>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9" name="Google Shape;10969;p26"/>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0" name="Google Shape;10970;p26"/>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1" name="Google Shape;10971;p26"/>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2" name="Google Shape;10972;p26"/>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3" name="Google Shape;10973;p26"/>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4" name="Google Shape;10974;p26"/>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5" name="Google Shape;10975;p26"/>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76" name="Google Shape;10976;p26"/>
              <p:cNvGrpSpPr/>
              <p:nvPr/>
            </p:nvGrpSpPr>
            <p:grpSpPr>
              <a:xfrm>
                <a:off x="150637" y="4352660"/>
                <a:ext cx="8842726" cy="121200"/>
                <a:chOff x="323019" y="0"/>
                <a:chExt cx="8842726" cy="121200"/>
              </a:xfrm>
            </p:grpSpPr>
            <p:sp>
              <p:nvSpPr>
                <p:cNvPr id="10977" name="Google Shape;10977;p26"/>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8" name="Google Shape;10978;p26"/>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9" name="Google Shape;10979;p26"/>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0" name="Google Shape;10980;p26"/>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1" name="Google Shape;10981;p26"/>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2" name="Google Shape;10982;p26"/>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3" name="Google Shape;10983;p26"/>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4" name="Google Shape;10984;p26"/>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5" name="Google Shape;10985;p26"/>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6" name="Google Shape;10986;p26"/>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7" name="Google Shape;10987;p26"/>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8" name="Google Shape;10988;p26"/>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9" name="Google Shape;10989;p26"/>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0" name="Google Shape;10990;p26"/>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1" name="Google Shape;10991;p26"/>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2" name="Google Shape;10992;p26"/>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3" name="Google Shape;10993;p26"/>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4" name="Google Shape;10994;p26"/>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5" name="Google Shape;10995;p26"/>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6" name="Google Shape;10996;p26"/>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7" name="Google Shape;10997;p26"/>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8" name="Google Shape;10998;p26"/>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9" name="Google Shape;10999;p26"/>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0" name="Google Shape;11000;p26"/>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1" name="Google Shape;11001;p26"/>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2" name="Google Shape;11002;p26"/>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3" name="Google Shape;11003;p26"/>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4" name="Google Shape;11004;p26"/>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005" name="Google Shape;11005;p26"/>
              <p:cNvGrpSpPr/>
              <p:nvPr/>
            </p:nvGrpSpPr>
            <p:grpSpPr>
              <a:xfrm>
                <a:off x="-10873" y="4687480"/>
                <a:ext cx="9165746" cy="121200"/>
                <a:chOff x="0" y="0"/>
                <a:chExt cx="9165746" cy="121200"/>
              </a:xfrm>
            </p:grpSpPr>
            <p:sp>
              <p:nvSpPr>
                <p:cNvPr id="11006" name="Google Shape;11006;p26"/>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7" name="Google Shape;11007;p26"/>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8" name="Google Shape;11008;p26"/>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9" name="Google Shape;11009;p26"/>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0" name="Google Shape;11010;p26"/>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1" name="Google Shape;11011;p26"/>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2" name="Google Shape;11012;p26"/>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3" name="Google Shape;11013;p26"/>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4" name="Google Shape;11014;p26"/>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5" name="Google Shape;11015;p26"/>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6" name="Google Shape;11016;p26"/>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7" name="Google Shape;11017;p26"/>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8" name="Google Shape;11018;p26"/>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9" name="Google Shape;11019;p26"/>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0" name="Google Shape;11020;p26"/>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1" name="Google Shape;11021;p26"/>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2" name="Google Shape;11022;p26"/>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3" name="Google Shape;11023;p26"/>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4" name="Google Shape;11024;p26"/>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5" name="Google Shape;11025;p26"/>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6" name="Google Shape;11026;p26"/>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7" name="Google Shape;11027;p26"/>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8" name="Google Shape;11028;p26"/>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9" name="Google Shape;11029;p26"/>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0" name="Google Shape;11030;p26"/>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1" name="Google Shape;11031;p26"/>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2" name="Google Shape;11032;p26"/>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3" name="Google Shape;11033;p26"/>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4" name="Google Shape;11034;p26"/>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035" name="Google Shape;11035;p26"/>
              <p:cNvGrpSpPr/>
              <p:nvPr/>
            </p:nvGrpSpPr>
            <p:grpSpPr>
              <a:xfrm>
                <a:off x="150637" y="5022300"/>
                <a:ext cx="8842726" cy="121200"/>
                <a:chOff x="323019" y="0"/>
                <a:chExt cx="8842726" cy="121200"/>
              </a:xfrm>
            </p:grpSpPr>
            <p:sp>
              <p:nvSpPr>
                <p:cNvPr id="11036" name="Google Shape;11036;p26"/>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7" name="Google Shape;11037;p26"/>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8" name="Google Shape;11038;p26"/>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9" name="Google Shape;11039;p26"/>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0" name="Google Shape;11040;p26"/>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1" name="Google Shape;11041;p26"/>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2" name="Google Shape;11042;p26"/>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3" name="Google Shape;11043;p26"/>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4" name="Google Shape;11044;p26"/>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5" name="Google Shape;11045;p26"/>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6" name="Google Shape;11046;p26"/>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7" name="Google Shape;11047;p26"/>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8" name="Google Shape;11048;p26"/>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9" name="Google Shape;11049;p26"/>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0" name="Google Shape;11050;p26"/>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1" name="Google Shape;11051;p26"/>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2" name="Google Shape;11052;p26"/>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3" name="Google Shape;11053;p26"/>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4" name="Google Shape;11054;p26"/>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5" name="Google Shape;11055;p26"/>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6" name="Google Shape;11056;p26"/>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7" name="Google Shape;11057;p26"/>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8" name="Google Shape;11058;p26"/>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9" name="Google Shape;11059;p26"/>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0" name="Google Shape;11060;p26"/>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1" name="Google Shape;11061;p26"/>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2" name="Google Shape;11062;p26"/>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3" name="Google Shape;11063;p26"/>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1064" name="Google Shape;11064;p26"/>
            <p:cNvSpPr/>
            <p:nvPr/>
          </p:nvSpPr>
          <p:spPr>
            <a:xfrm>
              <a:off x="528525" y="539500"/>
              <a:ext cx="8087100" cy="4069200"/>
            </a:xfrm>
            <a:prstGeom prst="rect">
              <a:avLst/>
            </a:prstGeom>
            <a:solidFill>
              <a:schemeClr val="dk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2">
  <p:cSld name="CUSTOM_21_1">
    <p:spTree>
      <p:nvGrpSpPr>
        <p:cNvPr id="1" name="Shape 11065"/>
        <p:cNvGrpSpPr/>
        <p:nvPr/>
      </p:nvGrpSpPr>
      <p:grpSpPr>
        <a:xfrm>
          <a:off x="0" y="0"/>
          <a:ext cx="0" cy="0"/>
          <a:chOff x="0" y="0"/>
          <a:chExt cx="0" cy="0"/>
        </a:xfrm>
      </p:grpSpPr>
      <p:grpSp>
        <p:nvGrpSpPr>
          <p:cNvPr id="11066" name="Google Shape;11066;p27"/>
          <p:cNvGrpSpPr/>
          <p:nvPr/>
        </p:nvGrpSpPr>
        <p:grpSpPr>
          <a:xfrm>
            <a:off x="-10873" y="0"/>
            <a:ext cx="9165746" cy="5143500"/>
            <a:chOff x="-10873" y="0"/>
            <a:chExt cx="9165746" cy="5143500"/>
          </a:xfrm>
        </p:grpSpPr>
        <p:grpSp>
          <p:nvGrpSpPr>
            <p:cNvPr id="11067" name="Google Shape;11067;p27"/>
            <p:cNvGrpSpPr/>
            <p:nvPr/>
          </p:nvGrpSpPr>
          <p:grpSpPr>
            <a:xfrm>
              <a:off x="-10873" y="0"/>
              <a:ext cx="9165746" cy="121200"/>
              <a:chOff x="0" y="0"/>
              <a:chExt cx="9165746" cy="121200"/>
            </a:xfrm>
          </p:grpSpPr>
          <p:sp>
            <p:nvSpPr>
              <p:cNvPr id="11068" name="Google Shape;11068;p27"/>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9" name="Google Shape;11069;p27"/>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0" name="Google Shape;11070;p27"/>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1" name="Google Shape;11071;p27"/>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2" name="Google Shape;11072;p27"/>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3" name="Google Shape;11073;p27"/>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4" name="Google Shape;11074;p27"/>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5" name="Google Shape;11075;p27"/>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6" name="Google Shape;11076;p27"/>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7" name="Google Shape;11077;p27"/>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8" name="Google Shape;11078;p27"/>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9" name="Google Shape;11079;p27"/>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0" name="Google Shape;11080;p27"/>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1" name="Google Shape;11081;p27"/>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2" name="Google Shape;11082;p27"/>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3" name="Google Shape;11083;p27"/>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4" name="Google Shape;11084;p27"/>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5" name="Google Shape;11085;p27"/>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6" name="Google Shape;11086;p27"/>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7" name="Google Shape;11087;p27"/>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8" name="Google Shape;11088;p27"/>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9" name="Google Shape;11089;p27"/>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0" name="Google Shape;11090;p27"/>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1" name="Google Shape;11091;p27"/>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2" name="Google Shape;11092;p27"/>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3" name="Google Shape;11093;p27"/>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4" name="Google Shape;11094;p27"/>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5" name="Google Shape;11095;p27"/>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6" name="Google Shape;11096;p27"/>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097" name="Google Shape;11097;p27"/>
            <p:cNvGrpSpPr/>
            <p:nvPr/>
          </p:nvGrpSpPr>
          <p:grpSpPr>
            <a:xfrm>
              <a:off x="150637" y="334820"/>
              <a:ext cx="8842726" cy="121200"/>
              <a:chOff x="323019" y="0"/>
              <a:chExt cx="8842726" cy="121200"/>
            </a:xfrm>
          </p:grpSpPr>
          <p:sp>
            <p:nvSpPr>
              <p:cNvPr id="11098" name="Google Shape;11098;p27"/>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9" name="Google Shape;11099;p27"/>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0" name="Google Shape;11100;p27"/>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1" name="Google Shape;11101;p27"/>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2" name="Google Shape;11102;p27"/>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3" name="Google Shape;11103;p27"/>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4" name="Google Shape;11104;p27"/>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5" name="Google Shape;11105;p27"/>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6" name="Google Shape;11106;p27"/>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7" name="Google Shape;11107;p27"/>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8" name="Google Shape;11108;p27"/>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9" name="Google Shape;11109;p27"/>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0" name="Google Shape;11110;p27"/>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1" name="Google Shape;11111;p27"/>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2" name="Google Shape;11112;p27"/>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3" name="Google Shape;11113;p27"/>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4" name="Google Shape;11114;p27"/>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5" name="Google Shape;11115;p27"/>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6" name="Google Shape;11116;p27"/>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7" name="Google Shape;11117;p27"/>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8" name="Google Shape;11118;p27"/>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9" name="Google Shape;11119;p27"/>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0" name="Google Shape;11120;p27"/>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1" name="Google Shape;11121;p27"/>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2" name="Google Shape;11122;p27"/>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3" name="Google Shape;11123;p27"/>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4" name="Google Shape;11124;p27"/>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5" name="Google Shape;11125;p27"/>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26" name="Google Shape;11126;p27"/>
            <p:cNvGrpSpPr/>
            <p:nvPr/>
          </p:nvGrpSpPr>
          <p:grpSpPr>
            <a:xfrm>
              <a:off x="-10873" y="669640"/>
              <a:ext cx="9165746" cy="121200"/>
              <a:chOff x="0" y="0"/>
              <a:chExt cx="9165746" cy="121200"/>
            </a:xfrm>
          </p:grpSpPr>
          <p:sp>
            <p:nvSpPr>
              <p:cNvPr id="11127" name="Google Shape;11127;p27"/>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8" name="Google Shape;11128;p27"/>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9" name="Google Shape;11129;p27"/>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0" name="Google Shape;11130;p27"/>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1" name="Google Shape;11131;p27"/>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2" name="Google Shape;11132;p27"/>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3" name="Google Shape;11133;p27"/>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4" name="Google Shape;11134;p27"/>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5" name="Google Shape;11135;p27"/>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6" name="Google Shape;11136;p27"/>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7" name="Google Shape;11137;p27"/>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8" name="Google Shape;11138;p27"/>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9" name="Google Shape;11139;p27"/>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0" name="Google Shape;11140;p27"/>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1" name="Google Shape;11141;p27"/>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2" name="Google Shape;11142;p27"/>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3" name="Google Shape;11143;p27"/>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4" name="Google Shape;11144;p27"/>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5" name="Google Shape;11145;p27"/>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6" name="Google Shape;11146;p27"/>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7" name="Google Shape;11147;p27"/>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8" name="Google Shape;11148;p27"/>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9" name="Google Shape;11149;p27"/>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0" name="Google Shape;11150;p27"/>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1" name="Google Shape;11151;p27"/>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2" name="Google Shape;11152;p27"/>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3" name="Google Shape;11153;p27"/>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4" name="Google Shape;11154;p27"/>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5" name="Google Shape;11155;p27"/>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56" name="Google Shape;11156;p27"/>
            <p:cNvGrpSpPr/>
            <p:nvPr/>
          </p:nvGrpSpPr>
          <p:grpSpPr>
            <a:xfrm>
              <a:off x="150637" y="1004460"/>
              <a:ext cx="8842726" cy="121200"/>
              <a:chOff x="323019" y="0"/>
              <a:chExt cx="8842726" cy="121200"/>
            </a:xfrm>
          </p:grpSpPr>
          <p:sp>
            <p:nvSpPr>
              <p:cNvPr id="11157" name="Google Shape;11157;p27"/>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8" name="Google Shape;11158;p27"/>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9" name="Google Shape;11159;p27"/>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0" name="Google Shape;11160;p27"/>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1" name="Google Shape;11161;p27"/>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2" name="Google Shape;11162;p27"/>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3" name="Google Shape;11163;p27"/>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4" name="Google Shape;11164;p27"/>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5" name="Google Shape;11165;p27"/>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6" name="Google Shape;11166;p27"/>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7" name="Google Shape;11167;p27"/>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8" name="Google Shape;11168;p27"/>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9" name="Google Shape;11169;p27"/>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0" name="Google Shape;11170;p27"/>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1" name="Google Shape;11171;p27"/>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2" name="Google Shape;11172;p27"/>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3" name="Google Shape;11173;p27"/>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4" name="Google Shape;11174;p27"/>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5" name="Google Shape;11175;p27"/>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6" name="Google Shape;11176;p27"/>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7" name="Google Shape;11177;p27"/>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8" name="Google Shape;11178;p27"/>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9" name="Google Shape;11179;p27"/>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0" name="Google Shape;11180;p27"/>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1" name="Google Shape;11181;p27"/>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2" name="Google Shape;11182;p27"/>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3" name="Google Shape;11183;p27"/>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4" name="Google Shape;11184;p27"/>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85" name="Google Shape;11185;p27"/>
            <p:cNvGrpSpPr/>
            <p:nvPr/>
          </p:nvGrpSpPr>
          <p:grpSpPr>
            <a:xfrm>
              <a:off x="-10873" y="1339280"/>
              <a:ext cx="9165746" cy="121200"/>
              <a:chOff x="0" y="0"/>
              <a:chExt cx="9165746" cy="121200"/>
            </a:xfrm>
          </p:grpSpPr>
          <p:sp>
            <p:nvSpPr>
              <p:cNvPr id="11186" name="Google Shape;11186;p27"/>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7" name="Google Shape;11187;p27"/>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8" name="Google Shape;11188;p27"/>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9" name="Google Shape;11189;p27"/>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0" name="Google Shape;11190;p27"/>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1" name="Google Shape;11191;p27"/>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2" name="Google Shape;11192;p27"/>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3" name="Google Shape;11193;p27"/>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4" name="Google Shape;11194;p27"/>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5" name="Google Shape;11195;p27"/>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6" name="Google Shape;11196;p27"/>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7" name="Google Shape;11197;p27"/>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8" name="Google Shape;11198;p27"/>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9" name="Google Shape;11199;p27"/>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0" name="Google Shape;11200;p27"/>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1" name="Google Shape;11201;p27"/>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2" name="Google Shape;11202;p27"/>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3" name="Google Shape;11203;p27"/>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4" name="Google Shape;11204;p27"/>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5" name="Google Shape;11205;p27"/>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6" name="Google Shape;11206;p27"/>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7" name="Google Shape;11207;p27"/>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8" name="Google Shape;11208;p27"/>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9" name="Google Shape;11209;p27"/>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0" name="Google Shape;11210;p27"/>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1" name="Google Shape;11211;p27"/>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2" name="Google Shape;11212;p27"/>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3" name="Google Shape;11213;p27"/>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4" name="Google Shape;11214;p27"/>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15" name="Google Shape;11215;p27"/>
            <p:cNvGrpSpPr/>
            <p:nvPr/>
          </p:nvGrpSpPr>
          <p:grpSpPr>
            <a:xfrm>
              <a:off x="150637" y="1674100"/>
              <a:ext cx="8842726" cy="121200"/>
              <a:chOff x="323019" y="0"/>
              <a:chExt cx="8842726" cy="121200"/>
            </a:xfrm>
          </p:grpSpPr>
          <p:sp>
            <p:nvSpPr>
              <p:cNvPr id="11216" name="Google Shape;11216;p27"/>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7" name="Google Shape;11217;p27"/>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8" name="Google Shape;11218;p27"/>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9" name="Google Shape;11219;p27"/>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0" name="Google Shape;11220;p27"/>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1" name="Google Shape;11221;p27"/>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2" name="Google Shape;11222;p27"/>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3" name="Google Shape;11223;p27"/>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4" name="Google Shape;11224;p27"/>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5" name="Google Shape;11225;p27"/>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6" name="Google Shape;11226;p27"/>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7" name="Google Shape;11227;p27"/>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8" name="Google Shape;11228;p27"/>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9" name="Google Shape;11229;p27"/>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0" name="Google Shape;11230;p27"/>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1" name="Google Shape;11231;p27"/>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2" name="Google Shape;11232;p27"/>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3" name="Google Shape;11233;p27"/>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4" name="Google Shape;11234;p27"/>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5" name="Google Shape;11235;p27"/>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6" name="Google Shape;11236;p27"/>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7" name="Google Shape;11237;p27"/>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8" name="Google Shape;11238;p27"/>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9" name="Google Shape;11239;p27"/>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0" name="Google Shape;11240;p27"/>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1" name="Google Shape;11241;p27"/>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2" name="Google Shape;11242;p27"/>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3" name="Google Shape;11243;p27"/>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44" name="Google Shape;11244;p27"/>
            <p:cNvGrpSpPr/>
            <p:nvPr/>
          </p:nvGrpSpPr>
          <p:grpSpPr>
            <a:xfrm>
              <a:off x="-10873" y="2008920"/>
              <a:ext cx="9165746" cy="121200"/>
              <a:chOff x="0" y="0"/>
              <a:chExt cx="9165746" cy="121200"/>
            </a:xfrm>
          </p:grpSpPr>
          <p:sp>
            <p:nvSpPr>
              <p:cNvPr id="11245" name="Google Shape;11245;p27"/>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6" name="Google Shape;11246;p27"/>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7" name="Google Shape;11247;p27"/>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8" name="Google Shape;11248;p27"/>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9" name="Google Shape;11249;p27"/>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0" name="Google Shape;11250;p27"/>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1" name="Google Shape;11251;p27"/>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2" name="Google Shape;11252;p27"/>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3" name="Google Shape;11253;p27"/>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4" name="Google Shape;11254;p27"/>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5" name="Google Shape;11255;p27"/>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6" name="Google Shape;11256;p27"/>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7" name="Google Shape;11257;p27"/>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8" name="Google Shape;11258;p27"/>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9" name="Google Shape;11259;p27"/>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0" name="Google Shape;11260;p27"/>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1" name="Google Shape;11261;p27"/>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2" name="Google Shape;11262;p27"/>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3" name="Google Shape;11263;p27"/>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4" name="Google Shape;11264;p27"/>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5" name="Google Shape;11265;p27"/>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6" name="Google Shape;11266;p27"/>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7" name="Google Shape;11267;p27"/>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8" name="Google Shape;11268;p27"/>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9" name="Google Shape;11269;p27"/>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0" name="Google Shape;11270;p27"/>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1" name="Google Shape;11271;p27"/>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2" name="Google Shape;11272;p27"/>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3" name="Google Shape;11273;p27"/>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74" name="Google Shape;11274;p27"/>
            <p:cNvGrpSpPr/>
            <p:nvPr/>
          </p:nvGrpSpPr>
          <p:grpSpPr>
            <a:xfrm>
              <a:off x="150637" y="2343740"/>
              <a:ext cx="8842726" cy="121200"/>
              <a:chOff x="323019" y="0"/>
              <a:chExt cx="8842726" cy="121200"/>
            </a:xfrm>
          </p:grpSpPr>
          <p:sp>
            <p:nvSpPr>
              <p:cNvPr id="11275" name="Google Shape;11275;p27"/>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6" name="Google Shape;11276;p27"/>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7" name="Google Shape;11277;p27"/>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8" name="Google Shape;11278;p27"/>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9" name="Google Shape;11279;p27"/>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0" name="Google Shape;11280;p27"/>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1" name="Google Shape;11281;p27"/>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2" name="Google Shape;11282;p27"/>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3" name="Google Shape;11283;p27"/>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4" name="Google Shape;11284;p27"/>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5" name="Google Shape;11285;p27"/>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6" name="Google Shape;11286;p27"/>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7" name="Google Shape;11287;p27"/>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8" name="Google Shape;11288;p27"/>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9" name="Google Shape;11289;p27"/>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0" name="Google Shape;11290;p27"/>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1" name="Google Shape;11291;p27"/>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2" name="Google Shape;11292;p27"/>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3" name="Google Shape;11293;p27"/>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4" name="Google Shape;11294;p27"/>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5" name="Google Shape;11295;p27"/>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6" name="Google Shape;11296;p27"/>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7" name="Google Shape;11297;p27"/>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8" name="Google Shape;11298;p27"/>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9" name="Google Shape;11299;p27"/>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0" name="Google Shape;11300;p27"/>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1" name="Google Shape;11301;p27"/>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2" name="Google Shape;11302;p27"/>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03" name="Google Shape;11303;p27"/>
            <p:cNvGrpSpPr/>
            <p:nvPr/>
          </p:nvGrpSpPr>
          <p:grpSpPr>
            <a:xfrm>
              <a:off x="-10873" y="2678560"/>
              <a:ext cx="9165746" cy="121200"/>
              <a:chOff x="0" y="0"/>
              <a:chExt cx="9165746" cy="121200"/>
            </a:xfrm>
          </p:grpSpPr>
          <p:sp>
            <p:nvSpPr>
              <p:cNvPr id="11304" name="Google Shape;11304;p27"/>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5" name="Google Shape;11305;p27"/>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6" name="Google Shape;11306;p27"/>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7" name="Google Shape;11307;p27"/>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8" name="Google Shape;11308;p27"/>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9" name="Google Shape;11309;p27"/>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0" name="Google Shape;11310;p27"/>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1" name="Google Shape;11311;p27"/>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2" name="Google Shape;11312;p27"/>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3" name="Google Shape;11313;p27"/>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4" name="Google Shape;11314;p27"/>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5" name="Google Shape;11315;p27"/>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6" name="Google Shape;11316;p27"/>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7" name="Google Shape;11317;p27"/>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8" name="Google Shape;11318;p27"/>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9" name="Google Shape;11319;p27"/>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0" name="Google Shape;11320;p27"/>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1" name="Google Shape;11321;p27"/>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2" name="Google Shape;11322;p27"/>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3" name="Google Shape;11323;p27"/>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4" name="Google Shape;11324;p27"/>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5" name="Google Shape;11325;p27"/>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6" name="Google Shape;11326;p27"/>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7" name="Google Shape;11327;p27"/>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8" name="Google Shape;11328;p27"/>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9" name="Google Shape;11329;p27"/>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0" name="Google Shape;11330;p27"/>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1" name="Google Shape;11331;p27"/>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2" name="Google Shape;11332;p27"/>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33" name="Google Shape;11333;p27"/>
            <p:cNvGrpSpPr/>
            <p:nvPr/>
          </p:nvGrpSpPr>
          <p:grpSpPr>
            <a:xfrm>
              <a:off x="150637" y="3013380"/>
              <a:ext cx="8842726" cy="121200"/>
              <a:chOff x="323019" y="0"/>
              <a:chExt cx="8842726" cy="121200"/>
            </a:xfrm>
          </p:grpSpPr>
          <p:sp>
            <p:nvSpPr>
              <p:cNvPr id="11334" name="Google Shape;11334;p27"/>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5" name="Google Shape;11335;p27"/>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6" name="Google Shape;11336;p27"/>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7" name="Google Shape;11337;p27"/>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8" name="Google Shape;11338;p27"/>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9" name="Google Shape;11339;p27"/>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0" name="Google Shape;11340;p27"/>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1" name="Google Shape;11341;p27"/>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2" name="Google Shape;11342;p27"/>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3" name="Google Shape;11343;p27"/>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4" name="Google Shape;11344;p27"/>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5" name="Google Shape;11345;p27"/>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6" name="Google Shape;11346;p27"/>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7" name="Google Shape;11347;p27"/>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8" name="Google Shape;11348;p27"/>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9" name="Google Shape;11349;p27"/>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0" name="Google Shape;11350;p27"/>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1" name="Google Shape;11351;p27"/>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2" name="Google Shape;11352;p27"/>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3" name="Google Shape;11353;p27"/>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4" name="Google Shape;11354;p27"/>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5" name="Google Shape;11355;p27"/>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6" name="Google Shape;11356;p27"/>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7" name="Google Shape;11357;p27"/>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8" name="Google Shape;11358;p27"/>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9" name="Google Shape;11359;p27"/>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0" name="Google Shape;11360;p27"/>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1" name="Google Shape;11361;p27"/>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62" name="Google Shape;11362;p27"/>
            <p:cNvGrpSpPr/>
            <p:nvPr/>
          </p:nvGrpSpPr>
          <p:grpSpPr>
            <a:xfrm>
              <a:off x="-10873" y="3348200"/>
              <a:ext cx="9165746" cy="121200"/>
              <a:chOff x="0" y="0"/>
              <a:chExt cx="9165746" cy="121200"/>
            </a:xfrm>
          </p:grpSpPr>
          <p:sp>
            <p:nvSpPr>
              <p:cNvPr id="11363" name="Google Shape;11363;p27"/>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4" name="Google Shape;11364;p27"/>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5" name="Google Shape;11365;p27"/>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6" name="Google Shape;11366;p27"/>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7" name="Google Shape;11367;p27"/>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8" name="Google Shape;11368;p27"/>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9" name="Google Shape;11369;p27"/>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0" name="Google Shape;11370;p27"/>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1" name="Google Shape;11371;p27"/>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2" name="Google Shape;11372;p27"/>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3" name="Google Shape;11373;p27"/>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4" name="Google Shape;11374;p27"/>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5" name="Google Shape;11375;p27"/>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6" name="Google Shape;11376;p27"/>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7" name="Google Shape;11377;p27"/>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8" name="Google Shape;11378;p27"/>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9" name="Google Shape;11379;p27"/>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0" name="Google Shape;11380;p27"/>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1" name="Google Shape;11381;p27"/>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2" name="Google Shape;11382;p27"/>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3" name="Google Shape;11383;p27"/>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4" name="Google Shape;11384;p27"/>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5" name="Google Shape;11385;p27"/>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6" name="Google Shape;11386;p27"/>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7" name="Google Shape;11387;p27"/>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8" name="Google Shape;11388;p27"/>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9" name="Google Shape;11389;p27"/>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0" name="Google Shape;11390;p27"/>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1" name="Google Shape;11391;p27"/>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92" name="Google Shape;11392;p27"/>
            <p:cNvGrpSpPr/>
            <p:nvPr/>
          </p:nvGrpSpPr>
          <p:grpSpPr>
            <a:xfrm>
              <a:off x="150637" y="4017840"/>
              <a:ext cx="8842726" cy="121200"/>
              <a:chOff x="323019" y="0"/>
              <a:chExt cx="8842726" cy="121200"/>
            </a:xfrm>
          </p:grpSpPr>
          <p:sp>
            <p:nvSpPr>
              <p:cNvPr id="11393" name="Google Shape;11393;p27"/>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4" name="Google Shape;11394;p27"/>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5" name="Google Shape;11395;p27"/>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6" name="Google Shape;11396;p27"/>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7" name="Google Shape;11397;p27"/>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8" name="Google Shape;11398;p27"/>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9" name="Google Shape;11399;p27"/>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0" name="Google Shape;11400;p27"/>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1" name="Google Shape;11401;p27"/>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2" name="Google Shape;11402;p27"/>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3" name="Google Shape;11403;p27"/>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4" name="Google Shape;11404;p27"/>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5" name="Google Shape;11405;p27"/>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6" name="Google Shape;11406;p27"/>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7" name="Google Shape;11407;p27"/>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8" name="Google Shape;11408;p27"/>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9" name="Google Shape;11409;p27"/>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0" name="Google Shape;11410;p27"/>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1" name="Google Shape;11411;p27"/>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2" name="Google Shape;11412;p27"/>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3" name="Google Shape;11413;p27"/>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4" name="Google Shape;11414;p27"/>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5" name="Google Shape;11415;p27"/>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6" name="Google Shape;11416;p27"/>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7" name="Google Shape;11417;p27"/>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8" name="Google Shape;11418;p27"/>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9" name="Google Shape;11419;p27"/>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0" name="Google Shape;11420;p27"/>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21" name="Google Shape;11421;p27"/>
            <p:cNvGrpSpPr/>
            <p:nvPr/>
          </p:nvGrpSpPr>
          <p:grpSpPr>
            <a:xfrm>
              <a:off x="-10873" y="3683020"/>
              <a:ext cx="9165746" cy="121200"/>
              <a:chOff x="0" y="0"/>
              <a:chExt cx="9165746" cy="121200"/>
            </a:xfrm>
          </p:grpSpPr>
          <p:sp>
            <p:nvSpPr>
              <p:cNvPr id="11422" name="Google Shape;11422;p27"/>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3" name="Google Shape;11423;p27"/>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4" name="Google Shape;11424;p27"/>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5" name="Google Shape;11425;p27"/>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6" name="Google Shape;11426;p27"/>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7" name="Google Shape;11427;p27"/>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8" name="Google Shape;11428;p27"/>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9" name="Google Shape;11429;p27"/>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0" name="Google Shape;11430;p27"/>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1" name="Google Shape;11431;p27"/>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2" name="Google Shape;11432;p27"/>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3" name="Google Shape;11433;p27"/>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4" name="Google Shape;11434;p27"/>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5" name="Google Shape;11435;p27"/>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6" name="Google Shape;11436;p27"/>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7" name="Google Shape;11437;p27"/>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8" name="Google Shape;11438;p27"/>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9" name="Google Shape;11439;p27"/>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0" name="Google Shape;11440;p27"/>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1" name="Google Shape;11441;p27"/>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2" name="Google Shape;11442;p27"/>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3" name="Google Shape;11443;p27"/>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4" name="Google Shape;11444;p27"/>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5" name="Google Shape;11445;p27"/>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6" name="Google Shape;11446;p27"/>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7" name="Google Shape;11447;p27"/>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8" name="Google Shape;11448;p27"/>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9" name="Google Shape;11449;p27"/>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0" name="Google Shape;11450;p27"/>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51" name="Google Shape;11451;p27"/>
            <p:cNvGrpSpPr/>
            <p:nvPr/>
          </p:nvGrpSpPr>
          <p:grpSpPr>
            <a:xfrm>
              <a:off x="150637" y="4352660"/>
              <a:ext cx="8842726" cy="121200"/>
              <a:chOff x="323019" y="0"/>
              <a:chExt cx="8842726" cy="121200"/>
            </a:xfrm>
          </p:grpSpPr>
          <p:sp>
            <p:nvSpPr>
              <p:cNvPr id="11452" name="Google Shape;11452;p27"/>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3" name="Google Shape;11453;p27"/>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4" name="Google Shape;11454;p27"/>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5" name="Google Shape;11455;p27"/>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6" name="Google Shape;11456;p27"/>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7" name="Google Shape;11457;p27"/>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8" name="Google Shape;11458;p27"/>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9" name="Google Shape;11459;p27"/>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0" name="Google Shape;11460;p27"/>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1" name="Google Shape;11461;p27"/>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2" name="Google Shape;11462;p27"/>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3" name="Google Shape;11463;p27"/>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4" name="Google Shape;11464;p27"/>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5" name="Google Shape;11465;p27"/>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6" name="Google Shape;11466;p27"/>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7" name="Google Shape;11467;p27"/>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8" name="Google Shape;11468;p27"/>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9" name="Google Shape;11469;p27"/>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0" name="Google Shape;11470;p27"/>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1" name="Google Shape;11471;p27"/>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2" name="Google Shape;11472;p27"/>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3" name="Google Shape;11473;p27"/>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4" name="Google Shape;11474;p27"/>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5" name="Google Shape;11475;p27"/>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6" name="Google Shape;11476;p27"/>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7" name="Google Shape;11477;p27"/>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8" name="Google Shape;11478;p27"/>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9" name="Google Shape;11479;p27"/>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80" name="Google Shape;11480;p27"/>
            <p:cNvGrpSpPr/>
            <p:nvPr/>
          </p:nvGrpSpPr>
          <p:grpSpPr>
            <a:xfrm>
              <a:off x="-10873" y="4687480"/>
              <a:ext cx="9165746" cy="121200"/>
              <a:chOff x="0" y="0"/>
              <a:chExt cx="9165746" cy="121200"/>
            </a:xfrm>
          </p:grpSpPr>
          <p:sp>
            <p:nvSpPr>
              <p:cNvPr id="11481" name="Google Shape;11481;p27"/>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2" name="Google Shape;11482;p27"/>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3" name="Google Shape;11483;p27"/>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4" name="Google Shape;11484;p27"/>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5" name="Google Shape;11485;p27"/>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6" name="Google Shape;11486;p27"/>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7" name="Google Shape;11487;p27"/>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8" name="Google Shape;11488;p27"/>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9" name="Google Shape;11489;p27"/>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0" name="Google Shape;11490;p27"/>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1" name="Google Shape;11491;p27"/>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2" name="Google Shape;11492;p27"/>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3" name="Google Shape;11493;p27"/>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4" name="Google Shape;11494;p27"/>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5" name="Google Shape;11495;p27"/>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6" name="Google Shape;11496;p27"/>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7" name="Google Shape;11497;p27"/>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8" name="Google Shape;11498;p27"/>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9" name="Google Shape;11499;p27"/>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0" name="Google Shape;11500;p27"/>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1" name="Google Shape;11501;p27"/>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2" name="Google Shape;11502;p27"/>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3" name="Google Shape;11503;p27"/>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4" name="Google Shape;11504;p27"/>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5" name="Google Shape;11505;p27"/>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6" name="Google Shape;11506;p27"/>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7" name="Google Shape;11507;p27"/>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8" name="Google Shape;11508;p27"/>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9" name="Google Shape;11509;p27"/>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10" name="Google Shape;11510;p27"/>
            <p:cNvGrpSpPr/>
            <p:nvPr/>
          </p:nvGrpSpPr>
          <p:grpSpPr>
            <a:xfrm>
              <a:off x="150637" y="5022300"/>
              <a:ext cx="8842726" cy="121200"/>
              <a:chOff x="323019" y="0"/>
              <a:chExt cx="8842726" cy="121200"/>
            </a:xfrm>
          </p:grpSpPr>
          <p:sp>
            <p:nvSpPr>
              <p:cNvPr id="11511" name="Google Shape;11511;p27"/>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2" name="Google Shape;11512;p27"/>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3" name="Google Shape;11513;p27"/>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4" name="Google Shape;11514;p27"/>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5" name="Google Shape;11515;p27"/>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6" name="Google Shape;11516;p27"/>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7" name="Google Shape;11517;p27"/>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8" name="Google Shape;11518;p27"/>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9" name="Google Shape;11519;p27"/>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0" name="Google Shape;11520;p27"/>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1" name="Google Shape;11521;p27"/>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2" name="Google Shape;11522;p27"/>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3" name="Google Shape;11523;p27"/>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4" name="Google Shape;11524;p27"/>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5" name="Google Shape;11525;p27"/>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6" name="Google Shape;11526;p27"/>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7" name="Google Shape;11527;p27"/>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8" name="Google Shape;11528;p27"/>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9" name="Google Shape;11529;p27"/>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0" name="Google Shape;11530;p27"/>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1" name="Google Shape;11531;p27"/>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2" name="Google Shape;11532;p27"/>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3" name="Google Shape;11533;p27"/>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4" name="Google Shape;11534;p27"/>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5" name="Google Shape;11535;p27"/>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6" name="Google Shape;11536;p27"/>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7" name="Google Shape;11537;p27"/>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8" name="Google Shape;11538;p27"/>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3">
  <p:cSld name="Title and two columns 3">
    <p:spTree>
      <p:nvGrpSpPr>
        <p:cNvPr id="1" name="Shape 8193"/>
        <p:cNvGrpSpPr/>
        <p:nvPr/>
      </p:nvGrpSpPr>
      <p:grpSpPr>
        <a:xfrm>
          <a:off x="0" y="0"/>
          <a:ext cx="0" cy="0"/>
          <a:chOff x="0" y="0"/>
          <a:chExt cx="0" cy="0"/>
        </a:xfrm>
      </p:grpSpPr>
      <p:grpSp>
        <p:nvGrpSpPr>
          <p:cNvPr id="8194" name="Google Shape;8194;p21"/>
          <p:cNvGrpSpPr/>
          <p:nvPr/>
        </p:nvGrpSpPr>
        <p:grpSpPr>
          <a:xfrm>
            <a:off x="-10873" y="0"/>
            <a:ext cx="9165746" cy="5143500"/>
            <a:chOff x="-10873" y="0"/>
            <a:chExt cx="9165746" cy="5143500"/>
          </a:xfrm>
        </p:grpSpPr>
        <p:grpSp>
          <p:nvGrpSpPr>
            <p:cNvPr id="8195" name="Google Shape;8195;p21"/>
            <p:cNvGrpSpPr/>
            <p:nvPr/>
          </p:nvGrpSpPr>
          <p:grpSpPr>
            <a:xfrm>
              <a:off x="-10873" y="0"/>
              <a:ext cx="9165746" cy="5143500"/>
              <a:chOff x="-10873" y="0"/>
              <a:chExt cx="9165746" cy="5143500"/>
            </a:xfrm>
          </p:grpSpPr>
          <p:grpSp>
            <p:nvGrpSpPr>
              <p:cNvPr id="8196" name="Google Shape;8196;p21"/>
              <p:cNvGrpSpPr/>
              <p:nvPr/>
            </p:nvGrpSpPr>
            <p:grpSpPr>
              <a:xfrm>
                <a:off x="-10873" y="0"/>
                <a:ext cx="9165746" cy="121200"/>
                <a:chOff x="0" y="0"/>
                <a:chExt cx="9165746" cy="121200"/>
              </a:xfrm>
            </p:grpSpPr>
            <p:sp>
              <p:nvSpPr>
                <p:cNvPr id="8197" name="Google Shape;8197;p21"/>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8" name="Google Shape;8198;p21"/>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9" name="Google Shape;8199;p21"/>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0" name="Google Shape;8200;p21"/>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1" name="Google Shape;8201;p21"/>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2" name="Google Shape;8202;p21"/>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3" name="Google Shape;8203;p21"/>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4" name="Google Shape;8204;p21"/>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5" name="Google Shape;8205;p21"/>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6" name="Google Shape;8206;p21"/>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7" name="Google Shape;8207;p21"/>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8" name="Google Shape;8208;p21"/>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9" name="Google Shape;8209;p21"/>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0" name="Google Shape;8210;p21"/>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1" name="Google Shape;8211;p21"/>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2" name="Google Shape;8212;p21"/>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3" name="Google Shape;8213;p21"/>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4" name="Google Shape;8214;p21"/>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5" name="Google Shape;8215;p21"/>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6" name="Google Shape;8216;p21"/>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7" name="Google Shape;8217;p21"/>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8" name="Google Shape;8218;p21"/>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9" name="Google Shape;8219;p21"/>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0" name="Google Shape;8220;p21"/>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1" name="Google Shape;8221;p21"/>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2" name="Google Shape;8222;p21"/>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3" name="Google Shape;8223;p21"/>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4" name="Google Shape;8224;p21"/>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5" name="Google Shape;8225;p21"/>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26" name="Google Shape;8226;p21"/>
              <p:cNvGrpSpPr/>
              <p:nvPr/>
            </p:nvGrpSpPr>
            <p:grpSpPr>
              <a:xfrm>
                <a:off x="150637" y="334820"/>
                <a:ext cx="8842726" cy="121200"/>
                <a:chOff x="323019" y="0"/>
                <a:chExt cx="8842726" cy="121200"/>
              </a:xfrm>
            </p:grpSpPr>
            <p:sp>
              <p:nvSpPr>
                <p:cNvPr id="8227" name="Google Shape;8227;p21"/>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8" name="Google Shape;8228;p21"/>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9" name="Google Shape;8229;p21"/>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0" name="Google Shape;8230;p21"/>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1" name="Google Shape;8231;p21"/>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2" name="Google Shape;8232;p21"/>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3" name="Google Shape;8233;p21"/>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4" name="Google Shape;8234;p21"/>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5" name="Google Shape;8235;p21"/>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6" name="Google Shape;8236;p21"/>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7" name="Google Shape;8237;p21"/>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8" name="Google Shape;8238;p21"/>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9" name="Google Shape;8239;p21"/>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0" name="Google Shape;8240;p21"/>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1" name="Google Shape;8241;p21"/>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2" name="Google Shape;8242;p21"/>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3" name="Google Shape;8243;p21"/>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4" name="Google Shape;8244;p21"/>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5" name="Google Shape;8245;p21"/>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6" name="Google Shape;8246;p21"/>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7" name="Google Shape;8247;p21"/>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8" name="Google Shape;8248;p21"/>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9" name="Google Shape;8249;p21"/>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0" name="Google Shape;8250;p21"/>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1" name="Google Shape;8251;p21"/>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2" name="Google Shape;8252;p21"/>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3" name="Google Shape;8253;p21"/>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4" name="Google Shape;8254;p21"/>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55" name="Google Shape;8255;p21"/>
              <p:cNvGrpSpPr/>
              <p:nvPr/>
            </p:nvGrpSpPr>
            <p:grpSpPr>
              <a:xfrm>
                <a:off x="-10873" y="669640"/>
                <a:ext cx="9165746" cy="121200"/>
                <a:chOff x="0" y="0"/>
                <a:chExt cx="9165746" cy="121200"/>
              </a:xfrm>
            </p:grpSpPr>
            <p:sp>
              <p:nvSpPr>
                <p:cNvPr id="8256" name="Google Shape;8256;p21"/>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7" name="Google Shape;8257;p21"/>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8" name="Google Shape;8258;p21"/>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9" name="Google Shape;8259;p21"/>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0" name="Google Shape;8260;p21"/>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1" name="Google Shape;8261;p21"/>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2" name="Google Shape;8262;p21"/>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3" name="Google Shape;8263;p21"/>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4" name="Google Shape;8264;p21"/>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5" name="Google Shape;8265;p21"/>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6" name="Google Shape;8266;p21"/>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7" name="Google Shape;8267;p21"/>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8" name="Google Shape;8268;p21"/>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9" name="Google Shape;8269;p21"/>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0" name="Google Shape;8270;p21"/>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1" name="Google Shape;8271;p21"/>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2" name="Google Shape;8272;p21"/>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3" name="Google Shape;8273;p21"/>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4" name="Google Shape;8274;p21"/>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5" name="Google Shape;8275;p21"/>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6" name="Google Shape;8276;p21"/>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7" name="Google Shape;8277;p21"/>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8" name="Google Shape;8278;p21"/>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9" name="Google Shape;8279;p21"/>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0" name="Google Shape;8280;p21"/>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1" name="Google Shape;8281;p21"/>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2" name="Google Shape;8282;p21"/>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3" name="Google Shape;8283;p21"/>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4" name="Google Shape;8284;p21"/>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85" name="Google Shape;8285;p21"/>
              <p:cNvGrpSpPr/>
              <p:nvPr/>
            </p:nvGrpSpPr>
            <p:grpSpPr>
              <a:xfrm>
                <a:off x="150637" y="1004460"/>
                <a:ext cx="8842726" cy="121200"/>
                <a:chOff x="323019" y="0"/>
                <a:chExt cx="8842726" cy="121200"/>
              </a:xfrm>
            </p:grpSpPr>
            <p:sp>
              <p:nvSpPr>
                <p:cNvPr id="8286" name="Google Shape;8286;p21"/>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7" name="Google Shape;8287;p21"/>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8" name="Google Shape;8288;p21"/>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9" name="Google Shape;8289;p21"/>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0" name="Google Shape;8290;p21"/>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1" name="Google Shape;8291;p21"/>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2" name="Google Shape;8292;p21"/>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3" name="Google Shape;8293;p21"/>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4" name="Google Shape;8294;p21"/>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5" name="Google Shape;8295;p21"/>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6" name="Google Shape;8296;p21"/>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7" name="Google Shape;8297;p21"/>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8" name="Google Shape;8298;p21"/>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9" name="Google Shape;8299;p21"/>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0" name="Google Shape;8300;p21"/>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1" name="Google Shape;8301;p21"/>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2" name="Google Shape;8302;p21"/>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3" name="Google Shape;8303;p21"/>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4" name="Google Shape;8304;p21"/>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5" name="Google Shape;8305;p21"/>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6" name="Google Shape;8306;p21"/>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7" name="Google Shape;8307;p21"/>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8" name="Google Shape;8308;p21"/>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9" name="Google Shape;8309;p21"/>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0" name="Google Shape;8310;p21"/>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1" name="Google Shape;8311;p21"/>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2" name="Google Shape;8312;p21"/>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3" name="Google Shape;8313;p21"/>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14" name="Google Shape;8314;p21"/>
              <p:cNvGrpSpPr/>
              <p:nvPr/>
            </p:nvGrpSpPr>
            <p:grpSpPr>
              <a:xfrm>
                <a:off x="-10873" y="1339280"/>
                <a:ext cx="9165746" cy="121200"/>
                <a:chOff x="0" y="0"/>
                <a:chExt cx="9165746" cy="121200"/>
              </a:xfrm>
            </p:grpSpPr>
            <p:sp>
              <p:nvSpPr>
                <p:cNvPr id="8315" name="Google Shape;8315;p21"/>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6" name="Google Shape;8316;p21"/>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7" name="Google Shape;8317;p21"/>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8" name="Google Shape;8318;p21"/>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9" name="Google Shape;8319;p21"/>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0" name="Google Shape;8320;p21"/>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1" name="Google Shape;8321;p21"/>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2" name="Google Shape;8322;p21"/>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3" name="Google Shape;8323;p21"/>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4" name="Google Shape;8324;p21"/>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5" name="Google Shape;8325;p21"/>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6" name="Google Shape;8326;p21"/>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7" name="Google Shape;8327;p21"/>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8" name="Google Shape;8328;p21"/>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9" name="Google Shape;8329;p21"/>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0" name="Google Shape;8330;p21"/>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1" name="Google Shape;8331;p21"/>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2" name="Google Shape;8332;p21"/>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3" name="Google Shape;8333;p21"/>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4" name="Google Shape;8334;p21"/>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5" name="Google Shape;8335;p21"/>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6" name="Google Shape;8336;p21"/>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7" name="Google Shape;8337;p21"/>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8" name="Google Shape;8338;p21"/>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9" name="Google Shape;8339;p21"/>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0" name="Google Shape;8340;p21"/>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1" name="Google Shape;8341;p21"/>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2" name="Google Shape;8342;p21"/>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3" name="Google Shape;8343;p21"/>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44" name="Google Shape;8344;p21"/>
              <p:cNvGrpSpPr/>
              <p:nvPr/>
            </p:nvGrpSpPr>
            <p:grpSpPr>
              <a:xfrm>
                <a:off x="150637" y="1674100"/>
                <a:ext cx="8842726" cy="121200"/>
                <a:chOff x="323019" y="0"/>
                <a:chExt cx="8842726" cy="121200"/>
              </a:xfrm>
            </p:grpSpPr>
            <p:sp>
              <p:nvSpPr>
                <p:cNvPr id="8345" name="Google Shape;8345;p21"/>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6" name="Google Shape;8346;p21"/>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7" name="Google Shape;8347;p21"/>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8" name="Google Shape;8348;p21"/>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9" name="Google Shape;8349;p21"/>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0" name="Google Shape;8350;p21"/>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1" name="Google Shape;8351;p21"/>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2" name="Google Shape;8352;p21"/>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3" name="Google Shape;8353;p21"/>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4" name="Google Shape;8354;p21"/>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5" name="Google Shape;8355;p21"/>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6" name="Google Shape;8356;p21"/>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7" name="Google Shape;8357;p21"/>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8" name="Google Shape;8358;p21"/>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9" name="Google Shape;8359;p21"/>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0" name="Google Shape;8360;p21"/>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1" name="Google Shape;8361;p21"/>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2" name="Google Shape;8362;p21"/>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3" name="Google Shape;8363;p21"/>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4" name="Google Shape;8364;p21"/>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5" name="Google Shape;8365;p21"/>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6" name="Google Shape;8366;p21"/>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7" name="Google Shape;8367;p21"/>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8" name="Google Shape;8368;p21"/>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9" name="Google Shape;8369;p21"/>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0" name="Google Shape;8370;p21"/>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1" name="Google Shape;8371;p21"/>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2" name="Google Shape;8372;p21"/>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73" name="Google Shape;8373;p21"/>
              <p:cNvGrpSpPr/>
              <p:nvPr/>
            </p:nvGrpSpPr>
            <p:grpSpPr>
              <a:xfrm>
                <a:off x="-10873" y="2008920"/>
                <a:ext cx="9165746" cy="121200"/>
                <a:chOff x="0" y="0"/>
                <a:chExt cx="9165746" cy="121200"/>
              </a:xfrm>
            </p:grpSpPr>
            <p:sp>
              <p:nvSpPr>
                <p:cNvPr id="8374" name="Google Shape;8374;p21"/>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5" name="Google Shape;8375;p21"/>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6" name="Google Shape;8376;p21"/>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7" name="Google Shape;8377;p21"/>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8" name="Google Shape;8378;p21"/>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9" name="Google Shape;8379;p21"/>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0" name="Google Shape;8380;p21"/>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1" name="Google Shape;8381;p21"/>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2" name="Google Shape;8382;p21"/>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3" name="Google Shape;8383;p21"/>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4" name="Google Shape;8384;p21"/>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5" name="Google Shape;8385;p21"/>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6" name="Google Shape;8386;p21"/>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7" name="Google Shape;8387;p21"/>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8" name="Google Shape;8388;p21"/>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9" name="Google Shape;8389;p21"/>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0" name="Google Shape;8390;p21"/>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1" name="Google Shape;8391;p21"/>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2" name="Google Shape;8392;p21"/>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3" name="Google Shape;8393;p21"/>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4" name="Google Shape;8394;p21"/>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5" name="Google Shape;8395;p21"/>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6" name="Google Shape;8396;p21"/>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7" name="Google Shape;8397;p21"/>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8" name="Google Shape;8398;p21"/>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9" name="Google Shape;8399;p21"/>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0" name="Google Shape;8400;p21"/>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1" name="Google Shape;8401;p21"/>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2" name="Google Shape;8402;p21"/>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03" name="Google Shape;8403;p21"/>
              <p:cNvGrpSpPr/>
              <p:nvPr/>
            </p:nvGrpSpPr>
            <p:grpSpPr>
              <a:xfrm>
                <a:off x="150637" y="2343740"/>
                <a:ext cx="8842726" cy="121200"/>
                <a:chOff x="323019" y="0"/>
                <a:chExt cx="8842726" cy="121200"/>
              </a:xfrm>
            </p:grpSpPr>
            <p:sp>
              <p:nvSpPr>
                <p:cNvPr id="8404" name="Google Shape;8404;p21"/>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5" name="Google Shape;8405;p21"/>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6" name="Google Shape;8406;p21"/>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7" name="Google Shape;8407;p21"/>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8" name="Google Shape;8408;p21"/>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9" name="Google Shape;8409;p21"/>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0" name="Google Shape;8410;p21"/>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1" name="Google Shape;8411;p21"/>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2" name="Google Shape;8412;p21"/>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3" name="Google Shape;8413;p21"/>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4" name="Google Shape;8414;p21"/>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5" name="Google Shape;8415;p21"/>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6" name="Google Shape;8416;p21"/>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7" name="Google Shape;8417;p21"/>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8" name="Google Shape;8418;p21"/>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9" name="Google Shape;8419;p21"/>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0" name="Google Shape;8420;p21"/>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1" name="Google Shape;8421;p21"/>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2" name="Google Shape;8422;p21"/>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3" name="Google Shape;8423;p21"/>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4" name="Google Shape;8424;p21"/>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5" name="Google Shape;8425;p21"/>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6" name="Google Shape;8426;p21"/>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7" name="Google Shape;8427;p21"/>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8" name="Google Shape;8428;p21"/>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9" name="Google Shape;8429;p21"/>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0" name="Google Shape;8430;p21"/>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1" name="Google Shape;8431;p21"/>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32" name="Google Shape;8432;p21"/>
              <p:cNvGrpSpPr/>
              <p:nvPr/>
            </p:nvGrpSpPr>
            <p:grpSpPr>
              <a:xfrm>
                <a:off x="-10873" y="2678560"/>
                <a:ext cx="9165746" cy="121200"/>
                <a:chOff x="0" y="0"/>
                <a:chExt cx="9165746" cy="121200"/>
              </a:xfrm>
            </p:grpSpPr>
            <p:sp>
              <p:nvSpPr>
                <p:cNvPr id="8433" name="Google Shape;8433;p21"/>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4" name="Google Shape;8434;p21"/>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5" name="Google Shape;8435;p21"/>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6" name="Google Shape;8436;p21"/>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7" name="Google Shape;8437;p21"/>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8" name="Google Shape;8438;p21"/>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9" name="Google Shape;8439;p21"/>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0" name="Google Shape;8440;p21"/>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1" name="Google Shape;8441;p21"/>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2" name="Google Shape;8442;p21"/>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3" name="Google Shape;8443;p21"/>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4" name="Google Shape;8444;p21"/>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5" name="Google Shape;8445;p21"/>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6" name="Google Shape;8446;p21"/>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7" name="Google Shape;8447;p21"/>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8" name="Google Shape;8448;p21"/>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9" name="Google Shape;8449;p21"/>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0" name="Google Shape;8450;p21"/>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1" name="Google Shape;8451;p21"/>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2" name="Google Shape;8452;p21"/>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3" name="Google Shape;8453;p21"/>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4" name="Google Shape;8454;p21"/>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5" name="Google Shape;8455;p21"/>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6" name="Google Shape;8456;p21"/>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7" name="Google Shape;8457;p21"/>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8" name="Google Shape;8458;p21"/>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9" name="Google Shape;8459;p21"/>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0" name="Google Shape;8460;p21"/>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1" name="Google Shape;8461;p21"/>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62" name="Google Shape;8462;p21"/>
              <p:cNvGrpSpPr/>
              <p:nvPr/>
            </p:nvGrpSpPr>
            <p:grpSpPr>
              <a:xfrm>
                <a:off x="150637" y="3013380"/>
                <a:ext cx="8842726" cy="121200"/>
                <a:chOff x="323019" y="0"/>
                <a:chExt cx="8842726" cy="121200"/>
              </a:xfrm>
            </p:grpSpPr>
            <p:sp>
              <p:nvSpPr>
                <p:cNvPr id="8463" name="Google Shape;8463;p21"/>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4" name="Google Shape;8464;p21"/>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5" name="Google Shape;8465;p21"/>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6" name="Google Shape;8466;p21"/>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7" name="Google Shape;8467;p21"/>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8" name="Google Shape;8468;p21"/>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9" name="Google Shape;8469;p21"/>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0" name="Google Shape;8470;p21"/>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1" name="Google Shape;8471;p21"/>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2" name="Google Shape;8472;p21"/>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3" name="Google Shape;8473;p21"/>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4" name="Google Shape;8474;p21"/>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5" name="Google Shape;8475;p21"/>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6" name="Google Shape;8476;p21"/>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7" name="Google Shape;8477;p21"/>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8" name="Google Shape;8478;p21"/>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9" name="Google Shape;8479;p21"/>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0" name="Google Shape;8480;p21"/>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1" name="Google Shape;8481;p21"/>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2" name="Google Shape;8482;p21"/>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3" name="Google Shape;8483;p21"/>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4" name="Google Shape;8484;p21"/>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5" name="Google Shape;8485;p21"/>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6" name="Google Shape;8486;p21"/>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7" name="Google Shape;8487;p21"/>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8" name="Google Shape;8488;p21"/>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9" name="Google Shape;8489;p21"/>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0" name="Google Shape;8490;p21"/>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91" name="Google Shape;8491;p21"/>
              <p:cNvGrpSpPr/>
              <p:nvPr/>
            </p:nvGrpSpPr>
            <p:grpSpPr>
              <a:xfrm>
                <a:off x="-10873" y="3348200"/>
                <a:ext cx="9165746" cy="121200"/>
                <a:chOff x="0" y="0"/>
                <a:chExt cx="9165746" cy="121200"/>
              </a:xfrm>
            </p:grpSpPr>
            <p:sp>
              <p:nvSpPr>
                <p:cNvPr id="8492" name="Google Shape;8492;p21"/>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3" name="Google Shape;8493;p21"/>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4" name="Google Shape;8494;p21"/>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5" name="Google Shape;8495;p21"/>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6" name="Google Shape;8496;p21"/>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7" name="Google Shape;8497;p21"/>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8" name="Google Shape;8498;p21"/>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9" name="Google Shape;8499;p21"/>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0" name="Google Shape;8500;p21"/>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1" name="Google Shape;8501;p21"/>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2" name="Google Shape;8502;p21"/>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3" name="Google Shape;8503;p21"/>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4" name="Google Shape;8504;p21"/>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5" name="Google Shape;8505;p21"/>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6" name="Google Shape;8506;p21"/>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7" name="Google Shape;8507;p21"/>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8" name="Google Shape;8508;p21"/>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9" name="Google Shape;8509;p21"/>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0" name="Google Shape;8510;p21"/>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1" name="Google Shape;8511;p21"/>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2" name="Google Shape;8512;p21"/>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3" name="Google Shape;8513;p21"/>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4" name="Google Shape;8514;p21"/>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5" name="Google Shape;8515;p21"/>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6" name="Google Shape;8516;p21"/>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7" name="Google Shape;8517;p21"/>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8" name="Google Shape;8518;p21"/>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9" name="Google Shape;8519;p21"/>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0" name="Google Shape;8520;p21"/>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21" name="Google Shape;8521;p21"/>
              <p:cNvGrpSpPr/>
              <p:nvPr/>
            </p:nvGrpSpPr>
            <p:grpSpPr>
              <a:xfrm>
                <a:off x="150637" y="4017840"/>
                <a:ext cx="8842726" cy="121200"/>
                <a:chOff x="323019" y="0"/>
                <a:chExt cx="8842726" cy="121200"/>
              </a:xfrm>
            </p:grpSpPr>
            <p:sp>
              <p:nvSpPr>
                <p:cNvPr id="8522" name="Google Shape;8522;p21"/>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3" name="Google Shape;8523;p21"/>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4" name="Google Shape;8524;p21"/>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5" name="Google Shape;8525;p21"/>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6" name="Google Shape;8526;p21"/>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7" name="Google Shape;8527;p21"/>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8" name="Google Shape;8528;p21"/>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9" name="Google Shape;8529;p21"/>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0" name="Google Shape;8530;p21"/>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1" name="Google Shape;8531;p21"/>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2" name="Google Shape;8532;p21"/>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3" name="Google Shape;8533;p21"/>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4" name="Google Shape;8534;p21"/>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5" name="Google Shape;8535;p21"/>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6" name="Google Shape;8536;p21"/>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7" name="Google Shape;8537;p21"/>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8" name="Google Shape;8538;p21"/>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9" name="Google Shape;8539;p21"/>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0" name="Google Shape;8540;p21"/>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1" name="Google Shape;8541;p21"/>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2" name="Google Shape;8542;p21"/>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3" name="Google Shape;8543;p21"/>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4" name="Google Shape;8544;p21"/>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5" name="Google Shape;8545;p21"/>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6" name="Google Shape;8546;p21"/>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7" name="Google Shape;8547;p21"/>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8" name="Google Shape;8548;p21"/>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9" name="Google Shape;8549;p21"/>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50" name="Google Shape;8550;p21"/>
              <p:cNvGrpSpPr/>
              <p:nvPr/>
            </p:nvGrpSpPr>
            <p:grpSpPr>
              <a:xfrm>
                <a:off x="-10873" y="3683020"/>
                <a:ext cx="9165746" cy="121200"/>
                <a:chOff x="0" y="0"/>
                <a:chExt cx="9165746" cy="121200"/>
              </a:xfrm>
            </p:grpSpPr>
            <p:sp>
              <p:nvSpPr>
                <p:cNvPr id="8551" name="Google Shape;8551;p21"/>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2" name="Google Shape;8552;p21"/>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3" name="Google Shape;8553;p21"/>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4" name="Google Shape;8554;p21"/>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5" name="Google Shape;8555;p21"/>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6" name="Google Shape;8556;p21"/>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7" name="Google Shape;8557;p21"/>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8" name="Google Shape;8558;p21"/>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9" name="Google Shape;8559;p21"/>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0" name="Google Shape;8560;p21"/>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1" name="Google Shape;8561;p21"/>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2" name="Google Shape;8562;p21"/>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3" name="Google Shape;8563;p21"/>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4" name="Google Shape;8564;p21"/>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5" name="Google Shape;8565;p21"/>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6" name="Google Shape;8566;p21"/>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7" name="Google Shape;8567;p21"/>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8" name="Google Shape;8568;p21"/>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9" name="Google Shape;8569;p21"/>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0" name="Google Shape;8570;p21"/>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1" name="Google Shape;8571;p21"/>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2" name="Google Shape;8572;p21"/>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3" name="Google Shape;8573;p21"/>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4" name="Google Shape;8574;p21"/>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5" name="Google Shape;8575;p21"/>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6" name="Google Shape;8576;p21"/>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7" name="Google Shape;8577;p21"/>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8" name="Google Shape;8578;p21"/>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9" name="Google Shape;8579;p21"/>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80" name="Google Shape;8580;p21"/>
              <p:cNvGrpSpPr/>
              <p:nvPr/>
            </p:nvGrpSpPr>
            <p:grpSpPr>
              <a:xfrm>
                <a:off x="150637" y="4352660"/>
                <a:ext cx="8842726" cy="121200"/>
                <a:chOff x="323019" y="0"/>
                <a:chExt cx="8842726" cy="121200"/>
              </a:xfrm>
            </p:grpSpPr>
            <p:sp>
              <p:nvSpPr>
                <p:cNvPr id="8581" name="Google Shape;8581;p21"/>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2" name="Google Shape;8582;p21"/>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3" name="Google Shape;8583;p21"/>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4" name="Google Shape;8584;p21"/>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5" name="Google Shape;8585;p21"/>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6" name="Google Shape;8586;p21"/>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7" name="Google Shape;8587;p21"/>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8" name="Google Shape;8588;p21"/>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9" name="Google Shape;8589;p21"/>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0" name="Google Shape;8590;p21"/>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1" name="Google Shape;8591;p21"/>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2" name="Google Shape;8592;p21"/>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3" name="Google Shape;8593;p21"/>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4" name="Google Shape;8594;p21"/>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5" name="Google Shape;8595;p21"/>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6" name="Google Shape;8596;p21"/>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7" name="Google Shape;8597;p21"/>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8" name="Google Shape;8598;p21"/>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9" name="Google Shape;8599;p21"/>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0" name="Google Shape;8600;p21"/>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1" name="Google Shape;8601;p21"/>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2" name="Google Shape;8602;p21"/>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3" name="Google Shape;8603;p21"/>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4" name="Google Shape;8604;p21"/>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5" name="Google Shape;8605;p21"/>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6" name="Google Shape;8606;p21"/>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7" name="Google Shape;8607;p21"/>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8" name="Google Shape;8608;p21"/>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09" name="Google Shape;8609;p21"/>
              <p:cNvGrpSpPr/>
              <p:nvPr/>
            </p:nvGrpSpPr>
            <p:grpSpPr>
              <a:xfrm>
                <a:off x="-10873" y="4687480"/>
                <a:ext cx="9165746" cy="121200"/>
                <a:chOff x="0" y="0"/>
                <a:chExt cx="9165746" cy="121200"/>
              </a:xfrm>
            </p:grpSpPr>
            <p:sp>
              <p:nvSpPr>
                <p:cNvPr id="8610" name="Google Shape;8610;p21"/>
                <p:cNvSpPr/>
                <p:nvPr/>
              </p:nvSpPr>
              <p:spPr>
                <a:xfrm>
                  <a:off x="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1" name="Google Shape;8611;p21"/>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2" name="Google Shape;8612;p21"/>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3" name="Google Shape;8613;p21"/>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4" name="Google Shape;8614;p21"/>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5" name="Google Shape;8615;p21"/>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6" name="Google Shape;8616;p21"/>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7" name="Google Shape;8617;p21"/>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8" name="Google Shape;8618;p21"/>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9" name="Google Shape;8619;p21"/>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0" name="Google Shape;8620;p21"/>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1" name="Google Shape;8621;p21"/>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2" name="Google Shape;8622;p21"/>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3" name="Google Shape;8623;p21"/>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4" name="Google Shape;8624;p21"/>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5" name="Google Shape;8625;p21"/>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6" name="Google Shape;8626;p21"/>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7" name="Google Shape;8627;p21"/>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8" name="Google Shape;8628;p21"/>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9" name="Google Shape;8629;p21"/>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0" name="Google Shape;8630;p21"/>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1" name="Google Shape;8631;p21"/>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2" name="Google Shape;8632;p21"/>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3" name="Google Shape;8633;p21"/>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4" name="Google Shape;8634;p21"/>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5" name="Google Shape;8635;p21"/>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6" name="Google Shape;8636;p21"/>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7" name="Google Shape;8637;p21"/>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8" name="Google Shape;8638;p21"/>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39" name="Google Shape;8639;p21"/>
              <p:cNvGrpSpPr/>
              <p:nvPr/>
            </p:nvGrpSpPr>
            <p:grpSpPr>
              <a:xfrm>
                <a:off x="150637" y="5022300"/>
                <a:ext cx="8842726" cy="121200"/>
                <a:chOff x="323019" y="0"/>
                <a:chExt cx="8842726" cy="121200"/>
              </a:xfrm>
            </p:grpSpPr>
            <p:sp>
              <p:nvSpPr>
                <p:cNvPr id="8640" name="Google Shape;8640;p21"/>
                <p:cNvSpPr/>
                <p:nvPr/>
              </p:nvSpPr>
              <p:spPr>
                <a:xfrm>
                  <a:off x="32301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1" name="Google Shape;8641;p21"/>
                <p:cNvSpPr/>
                <p:nvPr/>
              </p:nvSpPr>
              <p:spPr>
                <a:xfrm>
                  <a:off x="64603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2" name="Google Shape;8642;p21"/>
                <p:cNvSpPr/>
                <p:nvPr/>
              </p:nvSpPr>
              <p:spPr>
                <a:xfrm>
                  <a:off x="96905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3" name="Google Shape;8643;p21"/>
                <p:cNvSpPr/>
                <p:nvPr/>
              </p:nvSpPr>
              <p:spPr>
                <a:xfrm>
                  <a:off x="129207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4" name="Google Shape;8644;p21"/>
                <p:cNvSpPr/>
                <p:nvPr/>
              </p:nvSpPr>
              <p:spPr>
                <a:xfrm>
                  <a:off x="161509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5" name="Google Shape;8645;p21"/>
                <p:cNvSpPr/>
                <p:nvPr/>
              </p:nvSpPr>
              <p:spPr>
                <a:xfrm>
                  <a:off x="193811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6" name="Google Shape;8646;p21"/>
                <p:cNvSpPr/>
                <p:nvPr/>
              </p:nvSpPr>
              <p:spPr>
                <a:xfrm>
                  <a:off x="226113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7" name="Google Shape;8647;p21"/>
                <p:cNvSpPr/>
                <p:nvPr/>
              </p:nvSpPr>
              <p:spPr>
                <a:xfrm>
                  <a:off x="258415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8" name="Google Shape;8648;p21"/>
                <p:cNvSpPr/>
                <p:nvPr/>
              </p:nvSpPr>
              <p:spPr>
                <a:xfrm>
                  <a:off x="290717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9" name="Google Shape;8649;p21"/>
                <p:cNvSpPr/>
                <p:nvPr/>
              </p:nvSpPr>
              <p:spPr>
                <a:xfrm>
                  <a:off x="3230195"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0" name="Google Shape;8650;p21"/>
                <p:cNvSpPr/>
                <p:nvPr/>
              </p:nvSpPr>
              <p:spPr>
                <a:xfrm>
                  <a:off x="355321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1" name="Google Shape;8651;p21"/>
                <p:cNvSpPr/>
                <p:nvPr/>
              </p:nvSpPr>
              <p:spPr>
                <a:xfrm>
                  <a:off x="3876234"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2" name="Google Shape;8652;p21"/>
                <p:cNvSpPr/>
                <p:nvPr/>
              </p:nvSpPr>
              <p:spPr>
                <a:xfrm>
                  <a:off x="419925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3" name="Google Shape;8653;p21"/>
                <p:cNvSpPr/>
                <p:nvPr/>
              </p:nvSpPr>
              <p:spPr>
                <a:xfrm>
                  <a:off x="4522273"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4" name="Google Shape;8654;p21"/>
                <p:cNvSpPr/>
                <p:nvPr/>
              </p:nvSpPr>
              <p:spPr>
                <a:xfrm>
                  <a:off x="484529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5" name="Google Shape;8655;p21"/>
                <p:cNvSpPr/>
                <p:nvPr/>
              </p:nvSpPr>
              <p:spPr>
                <a:xfrm>
                  <a:off x="5168312"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6" name="Google Shape;8656;p21"/>
                <p:cNvSpPr/>
                <p:nvPr/>
              </p:nvSpPr>
              <p:spPr>
                <a:xfrm>
                  <a:off x="549133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7" name="Google Shape;8657;p21"/>
                <p:cNvSpPr/>
                <p:nvPr/>
              </p:nvSpPr>
              <p:spPr>
                <a:xfrm>
                  <a:off x="5814351"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8" name="Google Shape;8658;p21"/>
                <p:cNvSpPr/>
                <p:nvPr/>
              </p:nvSpPr>
              <p:spPr>
                <a:xfrm>
                  <a:off x="613737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9" name="Google Shape;8659;p21"/>
                <p:cNvSpPr/>
                <p:nvPr/>
              </p:nvSpPr>
              <p:spPr>
                <a:xfrm>
                  <a:off x="6460390"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0" name="Google Shape;8660;p21"/>
                <p:cNvSpPr/>
                <p:nvPr/>
              </p:nvSpPr>
              <p:spPr>
                <a:xfrm>
                  <a:off x="678340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1" name="Google Shape;8661;p21"/>
                <p:cNvSpPr/>
                <p:nvPr/>
              </p:nvSpPr>
              <p:spPr>
                <a:xfrm>
                  <a:off x="7106429"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2" name="Google Shape;8662;p21"/>
                <p:cNvSpPr/>
                <p:nvPr/>
              </p:nvSpPr>
              <p:spPr>
                <a:xfrm>
                  <a:off x="742944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3" name="Google Shape;8663;p21"/>
                <p:cNvSpPr/>
                <p:nvPr/>
              </p:nvSpPr>
              <p:spPr>
                <a:xfrm>
                  <a:off x="7752468"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4" name="Google Shape;8664;p21"/>
                <p:cNvSpPr/>
                <p:nvPr/>
              </p:nvSpPr>
              <p:spPr>
                <a:xfrm>
                  <a:off x="807548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5" name="Google Shape;8665;p21"/>
                <p:cNvSpPr/>
                <p:nvPr/>
              </p:nvSpPr>
              <p:spPr>
                <a:xfrm>
                  <a:off x="8398507"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6" name="Google Shape;8666;p21"/>
                <p:cNvSpPr/>
                <p:nvPr/>
              </p:nvSpPr>
              <p:spPr>
                <a:xfrm>
                  <a:off x="872152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7" name="Google Shape;8667;p21"/>
                <p:cNvSpPr/>
                <p:nvPr/>
              </p:nvSpPr>
              <p:spPr>
                <a:xfrm>
                  <a:off x="9044546" y="0"/>
                  <a:ext cx="121200" cy="1212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668" name="Google Shape;8668;p21"/>
            <p:cNvSpPr/>
            <p:nvPr/>
          </p:nvSpPr>
          <p:spPr>
            <a:xfrm>
              <a:off x="528525" y="539500"/>
              <a:ext cx="8087100" cy="4069200"/>
            </a:xfrm>
            <a:prstGeom prst="rect">
              <a:avLst/>
            </a:prstGeom>
            <a:solidFill>
              <a:schemeClr val="dk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669" name="Google Shape;8669;p21"/>
          <p:cNvSpPr txBox="1">
            <a:spLocks noGrp="1"/>
          </p:cNvSpPr>
          <p:nvPr>
            <p:ph type="title"/>
          </p:nvPr>
        </p:nvSpPr>
        <p:spPr>
          <a:xfrm>
            <a:off x="731550" y="597425"/>
            <a:ext cx="76809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Font typeface="Comfortaa SemiBold"/>
              <a:buNone/>
              <a:defRPr/>
            </a:lvl1pPr>
            <a:lvl2pPr lvl="1" rtl="0">
              <a:spcBef>
                <a:spcPts val="0"/>
              </a:spcBef>
              <a:spcAft>
                <a:spcPts val="0"/>
              </a:spcAft>
              <a:buSzPts val="2800"/>
              <a:buNone/>
              <a:defRPr>
                <a:latin typeface="Montserrat"/>
                <a:ea typeface="Montserrat"/>
                <a:cs typeface="Montserrat"/>
                <a:sym typeface="Montserrat"/>
              </a:defRPr>
            </a:lvl2pPr>
            <a:lvl3pPr lvl="2" rtl="0">
              <a:spcBef>
                <a:spcPts val="0"/>
              </a:spcBef>
              <a:spcAft>
                <a:spcPts val="0"/>
              </a:spcAft>
              <a:buSzPts val="2800"/>
              <a:buNone/>
              <a:defRPr>
                <a:latin typeface="Montserrat"/>
                <a:ea typeface="Montserrat"/>
                <a:cs typeface="Montserrat"/>
                <a:sym typeface="Montserrat"/>
              </a:defRPr>
            </a:lvl3pPr>
            <a:lvl4pPr lvl="3" rtl="0">
              <a:spcBef>
                <a:spcPts val="0"/>
              </a:spcBef>
              <a:spcAft>
                <a:spcPts val="0"/>
              </a:spcAft>
              <a:buSzPts val="2800"/>
              <a:buNone/>
              <a:defRPr>
                <a:latin typeface="Montserrat"/>
                <a:ea typeface="Montserrat"/>
                <a:cs typeface="Montserrat"/>
                <a:sym typeface="Montserrat"/>
              </a:defRPr>
            </a:lvl4pPr>
            <a:lvl5pPr lvl="4" rtl="0">
              <a:spcBef>
                <a:spcPts val="0"/>
              </a:spcBef>
              <a:spcAft>
                <a:spcPts val="0"/>
              </a:spcAft>
              <a:buSzPts val="2800"/>
              <a:buNone/>
              <a:defRPr>
                <a:latin typeface="Montserrat"/>
                <a:ea typeface="Montserrat"/>
                <a:cs typeface="Montserrat"/>
                <a:sym typeface="Montserrat"/>
              </a:defRPr>
            </a:lvl5pPr>
            <a:lvl6pPr lvl="5" rtl="0">
              <a:spcBef>
                <a:spcPts val="0"/>
              </a:spcBef>
              <a:spcAft>
                <a:spcPts val="0"/>
              </a:spcAft>
              <a:buSzPts val="2800"/>
              <a:buNone/>
              <a:defRPr>
                <a:latin typeface="Montserrat"/>
                <a:ea typeface="Montserrat"/>
                <a:cs typeface="Montserrat"/>
                <a:sym typeface="Montserrat"/>
              </a:defRPr>
            </a:lvl6pPr>
            <a:lvl7pPr lvl="6" rtl="0">
              <a:spcBef>
                <a:spcPts val="0"/>
              </a:spcBef>
              <a:spcAft>
                <a:spcPts val="0"/>
              </a:spcAft>
              <a:buSzPts val="2800"/>
              <a:buNone/>
              <a:defRPr>
                <a:latin typeface="Montserrat"/>
                <a:ea typeface="Montserrat"/>
                <a:cs typeface="Montserrat"/>
                <a:sym typeface="Montserrat"/>
              </a:defRPr>
            </a:lvl7pPr>
            <a:lvl8pPr lvl="7" rtl="0">
              <a:spcBef>
                <a:spcPts val="0"/>
              </a:spcBef>
              <a:spcAft>
                <a:spcPts val="0"/>
              </a:spcAft>
              <a:buSzPts val="2800"/>
              <a:buNone/>
              <a:defRPr>
                <a:latin typeface="Montserrat"/>
                <a:ea typeface="Montserrat"/>
                <a:cs typeface="Montserrat"/>
                <a:sym typeface="Montserrat"/>
              </a:defRPr>
            </a:lvl8pPr>
            <a:lvl9pPr lvl="8" rtl="0">
              <a:spcBef>
                <a:spcPts val="0"/>
              </a:spcBef>
              <a:spcAft>
                <a:spcPts val="0"/>
              </a:spcAft>
              <a:buSzPts val="2800"/>
              <a:buNone/>
              <a:defRPr>
                <a:latin typeface="Montserrat"/>
                <a:ea typeface="Montserrat"/>
                <a:cs typeface="Montserrat"/>
                <a:sym typeface="Montserrat"/>
              </a:defRPr>
            </a:lvl9pPr>
          </a:lstStyle>
          <a:p>
            <a:endParaRPr/>
          </a:p>
        </p:txBody>
      </p:sp>
      <p:sp>
        <p:nvSpPr>
          <p:cNvPr id="8670" name="Google Shape;8670;p21"/>
          <p:cNvSpPr txBox="1">
            <a:spLocks noGrp="1"/>
          </p:cNvSpPr>
          <p:nvPr>
            <p:ph type="ctrTitle" idx="2"/>
          </p:nvPr>
        </p:nvSpPr>
        <p:spPr>
          <a:xfrm>
            <a:off x="1687961" y="3899751"/>
            <a:ext cx="2520300" cy="446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1pPr>
            <a:lvl2pPr lvl="1"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2pPr>
            <a:lvl3pPr lvl="2"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3pPr>
            <a:lvl4pPr lvl="3"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4pPr>
            <a:lvl5pPr lvl="4"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5pPr>
            <a:lvl6pPr lvl="5"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6pPr>
            <a:lvl7pPr lvl="6"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7pPr>
            <a:lvl8pPr lvl="7"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8pPr>
            <a:lvl9pPr lvl="8"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9pPr>
          </a:lstStyle>
          <a:p>
            <a:endParaRPr/>
          </a:p>
        </p:txBody>
      </p:sp>
      <p:sp>
        <p:nvSpPr>
          <p:cNvPr id="8671" name="Google Shape;8671;p21"/>
          <p:cNvSpPr txBox="1">
            <a:spLocks noGrp="1"/>
          </p:cNvSpPr>
          <p:nvPr>
            <p:ph type="subTitle" idx="1"/>
          </p:nvPr>
        </p:nvSpPr>
        <p:spPr>
          <a:xfrm>
            <a:off x="1687975" y="3427825"/>
            <a:ext cx="2520300" cy="572700"/>
          </a:xfrm>
          <a:prstGeom prst="rect">
            <a:avLst/>
          </a:prstGeom>
          <a:noFill/>
        </p:spPr>
        <p:txBody>
          <a:bodyPr spcFirstLastPara="1" wrap="square" lIns="91425" tIns="91425" rIns="91425" bIns="91425" anchor="b"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672" name="Google Shape;8672;p21"/>
          <p:cNvSpPr txBox="1">
            <a:spLocks noGrp="1"/>
          </p:cNvSpPr>
          <p:nvPr>
            <p:ph type="ctrTitle" idx="3"/>
          </p:nvPr>
        </p:nvSpPr>
        <p:spPr>
          <a:xfrm>
            <a:off x="4935739" y="3899751"/>
            <a:ext cx="2520300" cy="446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1pPr>
            <a:lvl2pPr lvl="1"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2pPr>
            <a:lvl3pPr lvl="2"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3pPr>
            <a:lvl4pPr lvl="3"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4pPr>
            <a:lvl5pPr lvl="4"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5pPr>
            <a:lvl6pPr lvl="5"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6pPr>
            <a:lvl7pPr lvl="6"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7pPr>
            <a:lvl8pPr lvl="7"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8pPr>
            <a:lvl9pPr lvl="8" algn="ctr" rtl="0">
              <a:spcBef>
                <a:spcPts val="0"/>
              </a:spcBef>
              <a:spcAft>
                <a:spcPts val="0"/>
              </a:spcAft>
              <a:buClr>
                <a:schemeClr val="lt2"/>
              </a:buClr>
              <a:buSzPts val="1800"/>
              <a:buFont typeface="Lato Black"/>
              <a:buNone/>
              <a:defRPr sz="1800">
                <a:solidFill>
                  <a:schemeClr val="lt2"/>
                </a:solidFill>
                <a:latin typeface="Lato Black"/>
                <a:ea typeface="Lato Black"/>
                <a:cs typeface="Lato Black"/>
                <a:sym typeface="Lato Black"/>
              </a:defRPr>
            </a:lvl9pPr>
          </a:lstStyle>
          <a:p>
            <a:endParaRPr/>
          </a:p>
        </p:txBody>
      </p:sp>
      <p:sp>
        <p:nvSpPr>
          <p:cNvPr id="8673" name="Google Shape;8673;p21"/>
          <p:cNvSpPr txBox="1">
            <a:spLocks noGrp="1"/>
          </p:cNvSpPr>
          <p:nvPr>
            <p:ph type="subTitle" idx="4"/>
          </p:nvPr>
        </p:nvSpPr>
        <p:spPr>
          <a:xfrm>
            <a:off x="4935575" y="3427825"/>
            <a:ext cx="2520300" cy="5727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587144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31550" y="597425"/>
            <a:ext cx="76809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accent2"/>
              </a:buClr>
              <a:buSzPts val="2800"/>
              <a:buFont typeface="Bowlby One SC"/>
              <a:buNone/>
              <a:defRPr sz="2800">
                <a:solidFill>
                  <a:schemeClr val="accent2"/>
                </a:solidFill>
                <a:latin typeface="Bowlby One SC"/>
                <a:ea typeface="Bowlby One SC"/>
                <a:cs typeface="Bowlby One SC"/>
                <a:sym typeface="Bowlby One SC"/>
              </a:defRPr>
            </a:lvl1pPr>
            <a:lvl2pPr lvl="1">
              <a:spcBef>
                <a:spcPts val="0"/>
              </a:spcBef>
              <a:spcAft>
                <a:spcPts val="0"/>
              </a:spcAft>
              <a:buClr>
                <a:schemeClr val="accent2"/>
              </a:buClr>
              <a:buSzPts val="2800"/>
              <a:buFont typeface="Sofia"/>
              <a:buNone/>
              <a:defRPr sz="2800">
                <a:solidFill>
                  <a:schemeClr val="accent2"/>
                </a:solidFill>
                <a:latin typeface="Sofia"/>
                <a:ea typeface="Sofia"/>
                <a:cs typeface="Sofia"/>
                <a:sym typeface="Sofia"/>
              </a:defRPr>
            </a:lvl2pPr>
            <a:lvl3pPr lvl="2">
              <a:spcBef>
                <a:spcPts val="0"/>
              </a:spcBef>
              <a:spcAft>
                <a:spcPts val="0"/>
              </a:spcAft>
              <a:buClr>
                <a:schemeClr val="accent2"/>
              </a:buClr>
              <a:buSzPts val="2800"/>
              <a:buFont typeface="Sofia"/>
              <a:buNone/>
              <a:defRPr sz="2800">
                <a:solidFill>
                  <a:schemeClr val="accent2"/>
                </a:solidFill>
                <a:latin typeface="Sofia"/>
                <a:ea typeface="Sofia"/>
                <a:cs typeface="Sofia"/>
                <a:sym typeface="Sofia"/>
              </a:defRPr>
            </a:lvl3pPr>
            <a:lvl4pPr lvl="3">
              <a:spcBef>
                <a:spcPts val="0"/>
              </a:spcBef>
              <a:spcAft>
                <a:spcPts val="0"/>
              </a:spcAft>
              <a:buClr>
                <a:schemeClr val="accent2"/>
              </a:buClr>
              <a:buSzPts val="2800"/>
              <a:buFont typeface="Sofia"/>
              <a:buNone/>
              <a:defRPr sz="2800">
                <a:solidFill>
                  <a:schemeClr val="accent2"/>
                </a:solidFill>
                <a:latin typeface="Sofia"/>
                <a:ea typeface="Sofia"/>
                <a:cs typeface="Sofia"/>
                <a:sym typeface="Sofia"/>
              </a:defRPr>
            </a:lvl4pPr>
            <a:lvl5pPr lvl="4">
              <a:spcBef>
                <a:spcPts val="0"/>
              </a:spcBef>
              <a:spcAft>
                <a:spcPts val="0"/>
              </a:spcAft>
              <a:buClr>
                <a:schemeClr val="accent2"/>
              </a:buClr>
              <a:buSzPts val="2800"/>
              <a:buFont typeface="Sofia"/>
              <a:buNone/>
              <a:defRPr sz="2800">
                <a:solidFill>
                  <a:schemeClr val="accent2"/>
                </a:solidFill>
                <a:latin typeface="Sofia"/>
                <a:ea typeface="Sofia"/>
                <a:cs typeface="Sofia"/>
                <a:sym typeface="Sofia"/>
              </a:defRPr>
            </a:lvl5pPr>
            <a:lvl6pPr lvl="5">
              <a:spcBef>
                <a:spcPts val="0"/>
              </a:spcBef>
              <a:spcAft>
                <a:spcPts val="0"/>
              </a:spcAft>
              <a:buClr>
                <a:schemeClr val="accent2"/>
              </a:buClr>
              <a:buSzPts val="2800"/>
              <a:buFont typeface="Sofia"/>
              <a:buNone/>
              <a:defRPr sz="2800">
                <a:solidFill>
                  <a:schemeClr val="accent2"/>
                </a:solidFill>
                <a:latin typeface="Sofia"/>
                <a:ea typeface="Sofia"/>
                <a:cs typeface="Sofia"/>
                <a:sym typeface="Sofia"/>
              </a:defRPr>
            </a:lvl6pPr>
            <a:lvl7pPr lvl="6">
              <a:spcBef>
                <a:spcPts val="0"/>
              </a:spcBef>
              <a:spcAft>
                <a:spcPts val="0"/>
              </a:spcAft>
              <a:buClr>
                <a:schemeClr val="accent2"/>
              </a:buClr>
              <a:buSzPts val="2800"/>
              <a:buFont typeface="Sofia"/>
              <a:buNone/>
              <a:defRPr sz="2800">
                <a:solidFill>
                  <a:schemeClr val="accent2"/>
                </a:solidFill>
                <a:latin typeface="Sofia"/>
                <a:ea typeface="Sofia"/>
                <a:cs typeface="Sofia"/>
                <a:sym typeface="Sofia"/>
              </a:defRPr>
            </a:lvl7pPr>
            <a:lvl8pPr lvl="7">
              <a:spcBef>
                <a:spcPts val="0"/>
              </a:spcBef>
              <a:spcAft>
                <a:spcPts val="0"/>
              </a:spcAft>
              <a:buClr>
                <a:schemeClr val="accent2"/>
              </a:buClr>
              <a:buSzPts val="2800"/>
              <a:buFont typeface="Sofia"/>
              <a:buNone/>
              <a:defRPr sz="2800">
                <a:solidFill>
                  <a:schemeClr val="accent2"/>
                </a:solidFill>
                <a:latin typeface="Sofia"/>
                <a:ea typeface="Sofia"/>
                <a:cs typeface="Sofia"/>
                <a:sym typeface="Sofia"/>
              </a:defRPr>
            </a:lvl8pPr>
            <a:lvl9pPr lvl="8">
              <a:spcBef>
                <a:spcPts val="0"/>
              </a:spcBef>
              <a:spcAft>
                <a:spcPts val="0"/>
              </a:spcAft>
              <a:buClr>
                <a:schemeClr val="accent2"/>
              </a:buClr>
              <a:buSzPts val="2800"/>
              <a:buFont typeface="Sofia"/>
              <a:buNone/>
              <a:defRPr sz="2800">
                <a:solidFill>
                  <a:schemeClr val="accent2"/>
                </a:solidFill>
                <a:latin typeface="Sofia"/>
                <a:ea typeface="Sofia"/>
                <a:cs typeface="Sofia"/>
                <a:sym typeface="Sofia"/>
              </a:defRPr>
            </a:lvl9pPr>
          </a:lstStyle>
          <a:p>
            <a:endParaRPr/>
          </a:p>
        </p:txBody>
      </p:sp>
      <p:sp>
        <p:nvSpPr>
          <p:cNvPr id="7" name="Google Shape;7;p1"/>
          <p:cNvSpPr txBox="1">
            <a:spLocks noGrp="1"/>
          </p:cNvSpPr>
          <p:nvPr>
            <p:ph type="body" idx="1"/>
          </p:nvPr>
        </p:nvSpPr>
        <p:spPr>
          <a:xfrm>
            <a:off x="722375" y="1304875"/>
            <a:ext cx="7698600" cy="34560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lt1"/>
              </a:buClr>
              <a:buSzPts val="1800"/>
              <a:buFont typeface="Lato"/>
              <a:buChar char="●"/>
              <a:defRPr sz="1800">
                <a:solidFill>
                  <a:schemeClr val="lt1"/>
                </a:solidFill>
                <a:latin typeface="Lato"/>
                <a:ea typeface="Lato"/>
                <a:cs typeface="Lato"/>
                <a:sym typeface="Lato"/>
              </a:defRPr>
            </a:lvl1pPr>
            <a:lvl2pPr marL="914400" lvl="1" indent="-317500">
              <a:lnSpc>
                <a:spcPct val="115000"/>
              </a:lnSpc>
              <a:spcBef>
                <a:spcPts val="1600"/>
              </a:spcBef>
              <a:spcAft>
                <a:spcPts val="0"/>
              </a:spcAft>
              <a:buClr>
                <a:schemeClr val="lt1"/>
              </a:buClr>
              <a:buSzPts val="1400"/>
              <a:buFont typeface="Lato"/>
              <a:buChar char="○"/>
              <a:defRPr>
                <a:solidFill>
                  <a:schemeClr val="lt1"/>
                </a:solidFill>
                <a:latin typeface="Lato"/>
                <a:ea typeface="Lato"/>
                <a:cs typeface="Lato"/>
                <a:sym typeface="Lato"/>
              </a:defRPr>
            </a:lvl2pPr>
            <a:lvl3pPr marL="1371600" lvl="2" indent="-317500">
              <a:lnSpc>
                <a:spcPct val="115000"/>
              </a:lnSpc>
              <a:spcBef>
                <a:spcPts val="1600"/>
              </a:spcBef>
              <a:spcAft>
                <a:spcPts val="0"/>
              </a:spcAft>
              <a:buClr>
                <a:schemeClr val="lt1"/>
              </a:buClr>
              <a:buSzPts val="1400"/>
              <a:buFont typeface="Lato"/>
              <a:buChar char="■"/>
              <a:defRPr>
                <a:solidFill>
                  <a:schemeClr val="lt1"/>
                </a:solidFill>
                <a:latin typeface="Lato"/>
                <a:ea typeface="Lato"/>
                <a:cs typeface="Lato"/>
                <a:sym typeface="Lato"/>
              </a:defRPr>
            </a:lvl3pPr>
            <a:lvl4pPr marL="1828800" lvl="3" indent="-317500">
              <a:lnSpc>
                <a:spcPct val="115000"/>
              </a:lnSpc>
              <a:spcBef>
                <a:spcPts val="1600"/>
              </a:spcBef>
              <a:spcAft>
                <a:spcPts val="0"/>
              </a:spcAft>
              <a:buClr>
                <a:schemeClr val="lt1"/>
              </a:buClr>
              <a:buSzPts val="1400"/>
              <a:buFont typeface="Lato"/>
              <a:buChar char="●"/>
              <a:defRPr>
                <a:solidFill>
                  <a:schemeClr val="lt1"/>
                </a:solidFill>
                <a:latin typeface="Lato"/>
                <a:ea typeface="Lato"/>
                <a:cs typeface="Lato"/>
                <a:sym typeface="Lato"/>
              </a:defRPr>
            </a:lvl4pPr>
            <a:lvl5pPr marL="2286000" lvl="4" indent="-317500">
              <a:lnSpc>
                <a:spcPct val="115000"/>
              </a:lnSpc>
              <a:spcBef>
                <a:spcPts val="1600"/>
              </a:spcBef>
              <a:spcAft>
                <a:spcPts val="0"/>
              </a:spcAft>
              <a:buClr>
                <a:schemeClr val="lt1"/>
              </a:buClr>
              <a:buSzPts val="1400"/>
              <a:buFont typeface="Lato"/>
              <a:buChar char="○"/>
              <a:defRPr>
                <a:solidFill>
                  <a:schemeClr val="lt1"/>
                </a:solidFill>
                <a:latin typeface="Lato"/>
                <a:ea typeface="Lato"/>
                <a:cs typeface="Lato"/>
                <a:sym typeface="Lato"/>
              </a:defRPr>
            </a:lvl5pPr>
            <a:lvl6pPr marL="2743200" lvl="5" indent="-317500">
              <a:lnSpc>
                <a:spcPct val="115000"/>
              </a:lnSpc>
              <a:spcBef>
                <a:spcPts val="1600"/>
              </a:spcBef>
              <a:spcAft>
                <a:spcPts val="0"/>
              </a:spcAft>
              <a:buClr>
                <a:schemeClr val="lt1"/>
              </a:buClr>
              <a:buSzPts val="1400"/>
              <a:buFont typeface="Lato"/>
              <a:buChar char="■"/>
              <a:defRPr>
                <a:solidFill>
                  <a:schemeClr val="lt1"/>
                </a:solidFill>
                <a:latin typeface="Lato"/>
                <a:ea typeface="Lato"/>
                <a:cs typeface="Lato"/>
                <a:sym typeface="Lato"/>
              </a:defRPr>
            </a:lvl6pPr>
            <a:lvl7pPr marL="3200400" lvl="6" indent="-317500">
              <a:lnSpc>
                <a:spcPct val="115000"/>
              </a:lnSpc>
              <a:spcBef>
                <a:spcPts val="1600"/>
              </a:spcBef>
              <a:spcAft>
                <a:spcPts val="0"/>
              </a:spcAft>
              <a:buClr>
                <a:schemeClr val="lt1"/>
              </a:buClr>
              <a:buSzPts val="1400"/>
              <a:buFont typeface="Lato"/>
              <a:buChar char="●"/>
              <a:defRPr>
                <a:solidFill>
                  <a:schemeClr val="lt1"/>
                </a:solidFill>
                <a:latin typeface="Lato"/>
                <a:ea typeface="Lato"/>
                <a:cs typeface="Lato"/>
                <a:sym typeface="Lato"/>
              </a:defRPr>
            </a:lvl7pPr>
            <a:lvl8pPr marL="3657600" lvl="7" indent="-317500">
              <a:lnSpc>
                <a:spcPct val="115000"/>
              </a:lnSpc>
              <a:spcBef>
                <a:spcPts val="1600"/>
              </a:spcBef>
              <a:spcAft>
                <a:spcPts val="0"/>
              </a:spcAft>
              <a:buClr>
                <a:schemeClr val="lt1"/>
              </a:buClr>
              <a:buSzPts val="1400"/>
              <a:buFont typeface="Lato"/>
              <a:buChar char="○"/>
              <a:defRPr>
                <a:solidFill>
                  <a:schemeClr val="lt1"/>
                </a:solidFill>
                <a:latin typeface="Lato"/>
                <a:ea typeface="Lato"/>
                <a:cs typeface="Lato"/>
                <a:sym typeface="Lato"/>
              </a:defRPr>
            </a:lvl8pPr>
            <a:lvl9pPr marL="4114800" lvl="8" indent="-317500">
              <a:lnSpc>
                <a:spcPct val="115000"/>
              </a:lnSpc>
              <a:spcBef>
                <a:spcPts val="1600"/>
              </a:spcBef>
              <a:spcAft>
                <a:spcPts val="1600"/>
              </a:spcAft>
              <a:buClr>
                <a:schemeClr val="lt1"/>
              </a:buClr>
              <a:buSzPts val="1400"/>
              <a:buFont typeface="Lato"/>
              <a:buChar char="■"/>
              <a:defRPr>
                <a:solidFill>
                  <a:schemeClr val="lt1"/>
                </a:solidFill>
                <a:latin typeface="Lato"/>
                <a:ea typeface="Lato"/>
                <a:cs typeface="Lato"/>
                <a:sym typeface="La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3" r:id="rId5"/>
    <p:sldLayoutId id="2147483655" r:id="rId6"/>
    <p:sldLayoutId id="2147483656" r:id="rId7"/>
    <p:sldLayoutId id="2147483658" r:id="rId8"/>
    <p:sldLayoutId id="2147483661" r:id="rId9"/>
    <p:sldLayoutId id="2147483670" r:id="rId10"/>
    <p:sldLayoutId id="2147483672" r:id="rId11"/>
    <p:sldLayoutId id="2147483673" r:id="rId12"/>
    <p:sldLayoutId id="2147483676"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jp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3.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png"/><Relationship Id="rId5" Type="http://schemas.openxmlformats.org/officeDocument/2006/relationships/hyperlink" Target="https://www.youtube.com/watch?v=AnCiS2nj9ns" TargetMode="Externa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3.png"/><Relationship Id="rId5" Type="http://schemas.openxmlformats.org/officeDocument/2006/relationships/image" Target="../media/image8.jp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3.png"/><Relationship Id="rId5" Type="http://schemas.openxmlformats.org/officeDocument/2006/relationships/image" Target="../media/image9.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image" Target="../media/image3.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slideLayout" Target="../slideLayouts/slideLayout13.xml"/><Relationship Id="rId7" Type="http://schemas.openxmlformats.org/officeDocument/2006/relationships/image" Target="../media/image15.jp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3.png"/><Relationship Id="rId4" Type="http://schemas.openxmlformats.org/officeDocument/2006/relationships/notesSlide" Target="../notesSlides/notesSlide10.xml"/><Relationship Id="rId9"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3.png"/><Relationship Id="rId5" Type="http://schemas.openxmlformats.org/officeDocument/2006/relationships/image" Target="../media/image18.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3.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Layout" Target="../slideLayouts/slideLayout4.xml"/><Relationship Id="rId7" Type="http://schemas.openxmlformats.org/officeDocument/2006/relationships/image" Target="../media/image20.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hyperlink" Target="https://www.facebook.com/ecolehenribeaulieu" TargetMode="External"/><Relationship Id="rId11" Type="http://schemas.openxmlformats.org/officeDocument/2006/relationships/image" Target="../media/image3.png"/><Relationship Id="rId5" Type="http://schemas.openxmlformats.org/officeDocument/2006/relationships/hyperlink" Target="https://henribeaulieu.ecolesaintlaurent.ca/" TargetMode="External"/><Relationship Id="rId10" Type="http://schemas.openxmlformats.org/officeDocument/2006/relationships/image" Target="../media/image23.png"/><Relationship Id="rId4" Type="http://schemas.openxmlformats.org/officeDocument/2006/relationships/notesSlide" Target="../notesSlides/notesSlide14.xml"/><Relationship Id="rId9"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546"/>
        <p:cNvGrpSpPr/>
        <p:nvPr/>
      </p:nvGrpSpPr>
      <p:grpSpPr>
        <a:xfrm>
          <a:off x="0" y="0"/>
          <a:ext cx="0" cy="0"/>
          <a:chOff x="0" y="0"/>
          <a:chExt cx="0" cy="0"/>
        </a:xfrm>
      </p:grpSpPr>
      <p:sp>
        <p:nvSpPr>
          <p:cNvPr id="11547" name="Google Shape;11547;p30"/>
          <p:cNvSpPr txBox="1">
            <a:spLocks noGrp="1"/>
          </p:cNvSpPr>
          <p:nvPr>
            <p:ph type="title"/>
          </p:nvPr>
        </p:nvSpPr>
        <p:spPr>
          <a:xfrm>
            <a:off x="621018" y="1711475"/>
            <a:ext cx="5923500" cy="1265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FR" sz="4400" dirty="0"/>
              <a:t>B</a:t>
            </a:r>
            <a:r>
              <a:rPr lang="en" sz="4400" dirty="0"/>
              <a:t>ienvenue à la  maternelle</a:t>
            </a:r>
            <a:endParaRPr sz="4400" dirty="0">
              <a:solidFill>
                <a:schemeClr val="accent2"/>
              </a:solidFill>
            </a:endParaRPr>
          </a:p>
        </p:txBody>
      </p:sp>
      <p:sp>
        <p:nvSpPr>
          <p:cNvPr id="11548" name="Google Shape;11548;p30"/>
          <p:cNvSpPr txBox="1">
            <a:spLocks noGrp="1"/>
          </p:cNvSpPr>
          <p:nvPr>
            <p:ph type="subTitle" idx="1"/>
          </p:nvPr>
        </p:nvSpPr>
        <p:spPr>
          <a:xfrm>
            <a:off x="696610" y="3066597"/>
            <a:ext cx="4914900" cy="477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dirty="0"/>
              <a:t>Séance d’information du 6 mai 2026</a:t>
            </a:r>
            <a:endParaRPr dirty="0"/>
          </a:p>
        </p:txBody>
      </p:sp>
      <p:pic>
        <p:nvPicPr>
          <p:cNvPr id="11549" name="Google Shape;11549;p30"/>
          <p:cNvPicPr preferRelativeResize="0"/>
          <p:nvPr/>
        </p:nvPicPr>
        <p:blipFill rotWithShape="1">
          <a:blip r:embed="rId5">
            <a:alphaModFix/>
          </a:blip>
          <a:srcRect l="4914" r="4905"/>
          <a:stretch/>
        </p:blipFill>
        <p:spPr>
          <a:xfrm rot="-506531">
            <a:off x="5750973" y="877875"/>
            <a:ext cx="2125360" cy="1571624"/>
          </a:xfrm>
          <a:prstGeom prst="rect">
            <a:avLst/>
          </a:prstGeom>
          <a:noFill/>
          <a:ln w="76200" cap="flat" cmpd="sng">
            <a:solidFill>
              <a:schemeClr val="lt2"/>
            </a:solidFill>
            <a:prstDash val="solid"/>
            <a:miter lim="8000"/>
            <a:headEnd type="none" w="sm" len="sm"/>
            <a:tailEnd type="none" w="sm" len="sm"/>
          </a:ln>
        </p:spPr>
      </p:pic>
      <p:pic>
        <p:nvPicPr>
          <p:cNvPr id="11550" name="Google Shape;11550;p30"/>
          <p:cNvPicPr preferRelativeResize="0"/>
          <p:nvPr/>
        </p:nvPicPr>
        <p:blipFill rotWithShape="1">
          <a:blip r:embed="rId6">
            <a:alphaModFix/>
          </a:blip>
          <a:srcRect l="4905" r="4914"/>
          <a:stretch/>
        </p:blipFill>
        <p:spPr>
          <a:xfrm rot="405921">
            <a:off x="5771324" y="2603681"/>
            <a:ext cx="2125421" cy="1571668"/>
          </a:xfrm>
          <a:prstGeom prst="rect">
            <a:avLst/>
          </a:prstGeom>
          <a:noFill/>
          <a:ln w="76200" cap="flat" cmpd="sng">
            <a:solidFill>
              <a:schemeClr val="accent2"/>
            </a:solidFill>
            <a:prstDash val="solid"/>
            <a:miter lim="8000"/>
            <a:headEnd type="none" w="sm" len="sm"/>
            <a:tailEnd type="none" w="sm" len="sm"/>
          </a:ln>
        </p:spPr>
      </p:pic>
      <p:grpSp>
        <p:nvGrpSpPr>
          <p:cNvPr id="11551" name="Google Shape;11551;p30"/>
          <p:cNvGrpSpPr/>
          <p:nvPr/>
        </p:nvGrpSpPr>
        <p:grpSpPr>
          <a:xfrm>
            <a:off x="7842737" y="2119479"/>
            <a:ext cx="477084" cy="483822"/>
            <a:chOff x="2592484" y="1810791"/>
            <a:chExt cx="412988" cy="418857"/>
          </a:xfrm>
        </p:grpSpPr>
        <p:sp>
          <p:nvSpPr>
            <p:cNvPr id="11552" name="Google Shape;11552;p30"/>
            <p:cNvSpPr/>
            <p:nvPr/>
          </p:nvSpPr>
          <p:spPr>
            <a:xfrm>
              <a:off x="2792924" y="2105670"/>
              <a:ext cx="12477" cy="123978"/>
            </a:xfrm>
            <a:custGeom>
              <a:avLst/>
              <a:gdLst/>
              <a:ahLst/>
              <a:cxnLst/>
              <a:rect l="l" t="t" r="r" b="b"/>
              <a:pathLst>
                <a:path w="506" h="5028" extrusionOk="0">
                  <a:moveTo>
                    <a:pt x="253" y="1"/>
                  </a:moveTo>
                  <a:cubicBezTo>
                    <a:pt x="127" y="1"/>
                    <a:pt x="1" y="86"/>
                    <a:pt x="1" y="257"/>
                  </a:cubicBezTo>
                  <a:lnTo>
                    <a:pt x="1" y="4775"/>
                  </a:lnTo>
                  <a:cubicBezTo>
                    <a:pt x="1" y="4923"/>
                    <a:pt x="105" y="5027"/>
                    <a:pt x="253" y="5027"/>
                  </a:cubicBezTo>
                  <a:cubicBezTo>
                    <a:pt x="387" y="5027"/>
                    <a:pt x="506" y="4923"/>
                    <a:pt x="506" y="4775"/>
                  </a:cubicBezTo>
                  <a:lnTo>
                    <a:pt x="506" y="257"/>
                  </a:lnTo>
                  <a:cubicBezTo>
                    <a:pt x="506" y="86"/>
                    <a:pt x="379" y="1"/>
                    <a:pt x="2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3" name="Google Shape;11553;p30"/>
            <p:cNvSpPr/>
            <p:nvPr/>
          </p:nvSpPr>
          <p:spPr>
            <a:xfrm>
              <a:off x="2890026" y="2131684"/>
              <a:ext cx="12477" cy="97964"/>
            </a:xfrm>
            <a:custGeom>
              <a:avLst/>
              <a:gdLst/>
              <a:ahLst/>
              <a:cxnLst/>
              <a:rect l="l" t="t" r="r" b="b"/>
              <a:pathLst>
                <a:path w="506" h="3973" extrusionOk="0">
                  <a:moveTo>
                    <a:pt x="253" y="1"/>
                  </a:moveTo>
                  <a:cubicBezTo>
                    <a:pt x="127" y="1"/>
                    <a:pt x="1" y="86"/>
                    <a:pt x="1" y="257"/>
                  </a:cubicBezTo>
                  <a:lnTo>
                    <a:pt x="1" y="3720"/>
                  </a:lnTo>
                  <a:cubicBezTo>
                    <a:pt x="1" y="3868"/>
                    <a:pt x="105" y="3972"/>
                    <a:pt x="253" y="3972"/>
                  </a:cubicBezTo>
                  <a:cubicBezTo>
                    <a:pt x="387" y="3972"/>
                    <a:pt x="506" y="3868"/>
                    <a:pt x="506" y="3720"/>
                  </a:cubicBezTo>
                  <a:lnTo>
                    <a:pt x="506" y="257"/>
                  </a:lnTo>
                  <a:cubicBezTo>
                    <a:pt x="506" y="86"/>
                    <a:pt x="380" y="1"/>
                    <a:pt x="2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4" name="Google Shape;11554;p30"/>
            <p:cNvSpPr/>
            <p:nvPr/>
          </p:nvSpPr>
          <p:spPr>
            <a:xfrm>
              <a:off x="2695083" y="2131684"/>
              <a:ext cx="12477" cy="97964"/>
            </a:xfrm>
            <a:custGeom>
              <a:avLst/>
              <a:gdLst/>
              <a:ahLst/>
              <a:cxnLst/>
              <a:rect l="l" t="t" r="r" b="b"/>
              <a:pathLst>
                <a:path w="506" h="3973" extrusionOk="0">
                  <a:moveTo>
                    <a:pt x="253" y="1"/>
                  </a:moveTo>
                  <a:cubicBezTo>
                    <a:pt x="127" y="1"/>
                    <a:pt x="1" y="86"/>
                    <a:pt x="1" y="257"/>
                  </a:cubicBezTo>
                  <a:lnTo>
                    <a:pt x="1" y="3720"/>
                  </a:lnTo>
                  <a:cubicBezTo>
                    <a:pt x="1" y="3868"/>
                    <a:pt x="119" y="3972"/>
                    <a:pt x="253" y="3972"/>
                  </a:cubicBezTo>
                  <a:cubicBezTo>
                    <a:pt x="402" y="3972"/>
                    <a:pt x="506" y="3868"/>
                    <a:pt x="506" y="3720"/>
                  </a:cubicBezTo>
                  <a:lnTo>
                    <a:pt x="506" y="257"/>
                  </a:lnTo>
                  <a:cubicBezTo>
                    <a:pt x="506" y="86"/>
                    <a:pt x="380" y="1"/>
                    <a:pt x="2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5" name="Google Shape;11555;p30"/>
            <p:cNvSpPr/>
            <p:nvPr/>
          </p:nvSpPr>
          <p:spPr>
            <a:xfrm>
              <a:off x="2876291" y="2112821"/>
              <a:ext cx="39970" cy="26778"/>
            </a:xfrm>
            <a:custGeom>
              <a:avLst/>
              <a:gdLst/>
              <a:ahLst/>
              <a:cxnLst/>
              <a:rect l="l" t="t" r="r" b="b"/>
              <a:pathLst>
                <a:path w="1621" h="1086" extrusionOk="0">
                  <a:moveTo>
                    <a:pt x="810" y="0"/>
                  </a:moveTo>
                  <a:cubicBezTo>
                    <a:pt x="405" y="0"/>
                    <a:pt x="0" y="272"/>
                    <a:pt x="23" y="814"/>
                  </a:cubicBezTo>
                  <a:cubicBezTo>
                    <a:pt x="23" y="1030"/>
                    <a:pt x="106" y="1086"/>
                    <a:pt x="241" y="1086"/>
                  </a:cubicBezTo>
                  <a:cubicBezTo>
                    <a:pt x="385" y="1086"/>
                    <a:pt x="588" y="1022"/>
                    <a:pt x="810" y="1022"/>
                  </a:cubicBezTo>
                  <a:cubicBezTo>
                    <a:pt x="1033" y="1022"/>
                    <a:pt x="1235" y="1086"/>
                    <a:pt x="1379" y="1086"/>
                  </a:cubicBezTo>
                  <a:cubicBezTo>
                    <a:pt x="1514" y="1086"/>
                    <a:pt x="1598" y="1030"/>
                    <a:pt x="1598" y="814"/>
                  </a:cubicBezTo>
                  <a:cubicBezTo>
                    <a:pt x="1620" y="272"/>
                    <a:pt x="1215" y="0"/>
                    <a:pt x="8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6" name="Google Shape;11556;p30"/>
            <p:cNvSpPr/>
            <p:nvPr/>
          </p:nvSpPr>
          <p:spPr>
            <a:xfrm>
              <a:off x="2787056" y="1836805"/>
              <a:ext cx="218416" cy="277052"/>
            </a:xfrm>
            <a:custGeom>
              <a:avLst/>
              <a:gdLst/>
              <a:ahLst/>
              <a:cxnLst/>
              <a:rect l="l" t="t" r="r" b="b"/>
              <a:pathLst>
                <a:path w="8858" h="11236" extrusionOk="0">
                  <a:moveTo>
                    <a:pt x="4429" y="0"/>
                  </a:moveTo>
                  <a:cubicBezTo>
                    <a:pt x="1977" y="0"/>
                    <a:pt x="1" y="1977"/>
                    <a:pt x="1" y="4414"/>
                  </a:cubicBezTo>
                  <a:cubicBezTo>
                    <a:pt x="1" y="6866"/>
                    <a:pt x="1977" y="11235"/>
                    <a:pt x="4429" y="11235"/>
                  </a:cubicBezTo>
                  <a:cubicBezTo>
                    <a:pt x="6867" y="11235"/>
                    <a:pt x="8858" y="6866"/>
                    <a:pt x="8858" y="4414"/>
                  </a:cubicBezTo>
                  <a:cubicBezTo>
                    <a:pt x="8858" y="1977"/>
                    <a:pt x="6867" y="0"/>
                    <a:pt x="442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7" name="Google Shape;11557;p30"/>
            <p:cNvSpPr/>
            <p:nvPr/>
          </p:nvSpPr>
          <p:spPr>
            <a:xfrm>
              <a:off x="2681522" y="2112821"/>
              <a:ext cx="39970" cy="26778"/>
            </a:xfrm>
            <a:custGeom>
              <a:avLst/>
              <a:gdLst/>
              <a:ahLst/>
              <a:cxnLst/>
              <a:rect l="l" t="t" r="r" b="b"/>
              <a:pathLst>
                <a:path w="1621" h="1086" extrusionOk="0">
                  <a:moveTo>
                    <a:pt x="811" y="0"/>
                  </a:moveTo>
                  <a:cubicBezTo>
                    <a:pt x="406" y="0"/>
                    <a:pt x="1" y="272"/>
                    <a:pt x="30" y="814"/>
                  </a:cubicBezTo>
                  <a:cubicBezTo>
                    <a:pt x="30" y="1030"/>
                    <a:pt x="110" y="1086"/>
                    <a:pt x="242" y="1086"/>
                  </a:cubicBezTo>
                  <a:cubicBezTo>
                    <a:pt x="382" y="1086"/>
                    <a:pt x="581" y="1022"/>
                    <a:pt x="803" y="1022"/>
                  </a:cubicBezTo>
                  <a:cubicBezTo>
                    <a:pt x="1033" y="1022"/>
                    <a:pt x="1236" y="1086"/>
                    <a:pt x="1378" y="1086"/>
                  </a:cubicBezTo>
                  <a:cubicBezTo>
                    <a:pt x="1511" y="1086"/>
                    <a:pt x="1591" y="1030"/>
                    <a:pt x="1591" y="814"/>
                  </a:cubicBezTo>
                  <a:cubicBezTo>
                    <a:pt x="1621" y="272"/>
                    <a:pt x="1216" y="0"/>
                    <a:pt x="8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8" name="Google Shape;11558;p30"/>
            <p:cNvSpPr/>
            <p:nvPr/>
          </p:nvSpPr>
          <p:spPr>
            <a:xfrm>
              <a:off x="2592484" y="1836805"/>
              <a:ext cx="218046" cy="277052"/>
            </a:xfrm>
            <a:custGeom>
              <a:avLst/>
              <a:gdLst/>
              <a:ahLst/>
              <a:cxnLst/>
              <a:rect l="l" t="t" r="r" b="b"/>
              <a:pathLst>
                <a:path w="8843" h="11236" extrusionOk="0">
                  <a:moveTo>
                    <a:pt x="4414" y="0"/>
                  </a:moveTo>
                  <a:cubicBezTo>
                    <a:pt x="1977" y="0"/>
                    <a:pt x="0" y="1977"/>
                    <a:pt x="0" y="4414"/>
                  </a:cubicBezTo>
                  <a:cubicBezTo>
                    <a:pt x="0" y="6866"/>
                    <a:pt x="1977" y="11235"/>
                    <a:pt x="4414" y="11235"/>
                  </a:cubicBezTo>
                  <a:cubicBezTo>
                    <a:pt x="6866" y="11235"/>
                    <a:pt x="8843" y="6866"/>
                    <a:pt x="8843" y="4414"/>
                  </a:cubicBezTo>
                  <a:cubicBezTo>
                    <a:pt x="8843" y="1977"/>
                    <a:pt x="6866" y="0"/>
                    <a:pt x="44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9" name="Google Shape;11559;p30"/>
            <p:cNvSpPr/>
            <p:nvPr/>
          </p:nvSpPr>
          <p:spPr>
            <a:xfrm>
              <a:off x="2779363" y="2087350"/>
              <a:ext cx="38860" cy="26088"/>
            </a:xfrm>
            <a:custGeom>
              <a:avLst/>
              <a:gdLst/>
              <a:ahLst/>
              <a:cxnLst/>
              <a:rect l="l" t="t" r="r" b="b"/>
              <a:pathLst>
                <a:path w="1576" h="1058" extrusionOk="0">
                  <a:moveTo>
                    <a:pt x="788" y="1"/>
                  </a:moveTo>
                  <a:cubicBezTo>
                    <a:pt x="394" y="1"/>
                    <a:pt x="1" y="264"/>
                    <a:pt x="1" y="792"/>
                  </a:cubicBezTo>
                  <a:cubicBezTo>
                    <a:pt x="1" y="1004"/>
                    <a:pt x="87" y="1058"/>
                    <a:pt x="226" y="1058"/>
                  </a:cubicBezTo>
                  <a:cubicBezTo>
                    <a:pt x="369" y="1058"/>
                    <a:pt x="569" y="1000"/>
                    <a:pt x="788" y="1000"/>
                  </a:cubicBezTo>
                  <a:cubicBezTo>
                    <a:pt x="1007" y="1000"/>
                    <a:pt x="1207" y="1058"/>
                    <a:pt x="1351" y="1058"/>
                  </a:cubicBezTo>
                  <a:cubicBezTo>
                    <a:pt x="1490" y="1058"/>
                    <a:pt x="1576" y="1004"/>
                    <a:pt x="1576" y="792"/>
                  </a:cubicBezTo>
                  <a:cubicBezTo>
                    <a:pt x="1576" y="264"/>
                    <a:pt x="1182" y="1"/>
                    <a:pt x="78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0" name="Google Shape;11560;p30"/>
            <p:cNvSpPr/>
            <p:nvPr/>
          </p:nvSpPr>
          <p:spPr>
            <a:xfrm>
              <a:off x="2689585" y="1810791"/>
              <a:ext cx="218416" cy="277052"/>
            </a:xfrm>
            <a:custGeom>
              <a:avLst/>
              <a:gdLst/>
              <a:ahLst/>
              <a:cxnLst/>
              <a:rect l="l" t="t" r="r" b="b"/>
              <a:pathLst>
                <a:path w="8858" h="11236" extrusionOk="0">
                  <a:moveTo>
                    <a:pt x="4429" y="0"/>
                  </a:moveTo>
                  <a:cubicBezTo>
                    <a:pt x="1992" y="0"/>
                    <a:pt x="1" y="1977"/>
                    <a:pt x="1" y="4429"/>
                  </a:cubicBezTo>
                  <a:cubicBezTo>
                    <a:pt x="1" y="6866"/>
                    <a:pt x="1992" y="11235"/>
                    <a:pt x="4429" y="11235"/>
                  </a:cubicBezTo>
                  <a:cubicBezTo>
                    <a:pt x="6881" y="11235"/>
                    <a:pt x="8858" y="6866"/>
                    <a:pt x="8858" y="4429"/>
                  </a:cubicBezTo>
                  <a:cubicBezTo>
                    <a:pt x="8858" y="1977"/>
                    <a:pt x="6881" y="0"/>
                    <a:pt x="442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61" name="Google Shape;11561;p30"/>
          <p:cNvGrpSpPr/>
          <p:nvPr/>
        </p:nvGrpSpPr>
        <p:grpSpPr>
          <a:xfrm>
            <a:off x="5410206" y="3592809"/>
            <a:ext cx="360092" cy="540551"/>
            <a:chOff x="4958568" y="2603382"/>
            <a:chExt cx="279271" cy="419227"/>
          </a:xfrm>
        </p:grpSpPr>
        <p:sp>
          <p:nvSpPr>
            <p:cNvPr id="11562" name="Google Shape;11562;p30"/>
            <p:cNvSpPr/>
            <p:nvPr/>
          </p:nvSpPr>
          <p:spPr>
            <a:xfrm>
              <a:off x="5004382" y="2770116"/>
              <a:ext cx="187644" cy="252493"/>
            </a:xfrm>
            <a:custGeom>
              <a:avLst/>
              <a:gdLst/>
              <a:ahLst/>
              <a:cxnLst/>
              <a:rect l="l" t="t" r="r" b="b"/>
              <a:pathLst>
                <a:path w="7610" h="10240" extrusionOk="0">
                  <a:moveTo>
                    <a:pt x="3780" y="0"/>
                  </a:moveTo>
                  <a:cubicBezTo>
                    <a:pt x="3454" y="0"/>
                    <a:pt x="0" y="95"/>
                    <a:pt x="0" y="4087"/>
                  </a:cubicBezTo>
                  <a:lnTo>
                    <a:pt x="0" y="9556"/>
                  </a:lnTo>
                  <a:cubicBezTo>
                    <a:pt x="0" y="9928"/>
                    <a:pt x="313" y="10240"/>
                    <a:pt x="684" y="10240"/>
                  </a:cubicBezTo>
                  <a:lnTo>
                    <a:pt x="6911" y="10240"/>
                  </a:lnTo>
                  <a:cubicBezTo>
                    <a:pt x="7297" y="10240"/>
                    <a:pt x="7609" y="9928"/>
                    <a:pt x="7609" y="9556"/>
                  </a:cubicBezTo>
                  <a:lnTo>
                    <a:pt x="7609" y="4087"/>
                  </a:lnTo>
                  <a:cubicBezTo>
                    <a:pt x="7609" y="82"/>
                    <a:pt x="4110" y="0"/>
                    <a:pt x="3824" y="0"/>
                  </a:cubicBezTo>
                  <a:cubicBezTo>
                    <a:pt x="3811" y="0"/>
                    <a:pt x="3805" y="1"/>
                    <a:pt x="3805" y="1"/>
                  </a:cubicBezTo>
                  <a:cubicBezTo>
                    <a:pt x="3805" y="1"/>
                    <a:pt x="3796" y="0"/>
                    <a:pt x="3780" y="0"/>
                  </a:cubicBezTo>
                  <a:close/>
                </a:path>
              </a:pathLst>
            </a:custGeom>
            <a:solidFill>
              <a:srgbClr val="4EB9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3" name="Google Shape;11563;p30"/>
            <p:cNvSpPr/>
            <p:nvPr/>
          </p:nvSpPr>
          <p:spPr>
            <a:xfrm>
              <a:off x="5041023" y="2859524"/>
              <a:ext cx="113992" cy="163085"/>
            </a:xfrm>
            <a:custGeom>
              <a:avLst/>
              <a:gdLst/>
              <a:ahLst/>
              <a:cxnLst/>
              <a:rect l="l" t="t" r="r" b="b"/>
              <a:pathLst>
                <a:path w="4623" h="6614" extrusionOk="0">
                  <a:moveTo>
                    <a:pt x="2298" y="0"/>
                  </a:moveTo>
                  <a:cubicBezTo>
                    <a:pt x="2070" y="0"/>
                    <a:pt x="1" y="67"/>
                    <a:pt x="1" y="2468"/>
                  </a:cubicBezTo>
                  <a:lnTo>
                    <a:pt x="1" y="6614"/>
                  </a:lnTo>
                  <a:lnTo>
                    <a:pt x="4622" y="6614"/>
                  </a:lnTo>
                  <a:lnTo>
                    <a:pt x="4622" y="2468"/>
                  </a:lnTo>
                  <a:cubicBezTo>
                    <a:pt x="4622" y="67"/>
                    <a:pt x="2566" y="0"/>
                    <a:pt x="2339" y="0"/>
                  </a:cubicBezTo>
                  <a:cubicBezTo>
                    <a:pt x="2326" y="0"/>
                    <a:pt x="2319" y="1"/>
                    <a:pt x="2319" y="1"/>
                  </a:cubicBezTo>
                  <a:cubicBezTo>
                    <a:pt x="2319" y="1"/>
                    <a:pt x="2312" y="0"/>
                    <a:pt x="229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4" name="Google Shape;11564;p30"/>
            <p:cNvSpPr/>
            <p:nvPr/>
          </p:nvSpPr>
          <p:spPr>
            <a:xfrm>
              <a:off x="5099288" y="2770116"/>
              <a:ext cx="138550" cy="121685"/>
            </a:xfrm>
            <a:custGeom>
              <a:avLst/>
              <a:gdLst/>
              <a:ahLst/>
              <a:cxnLst/>
              <a:rect l="l" t="t" r="r" b="b"/>
              <a:pathLst>
                <a:path w="5619" h="4935" extrusionOk="0">
                  <a:moveTo>
                    <a:pt x="1472" y="1"/>
                  </a:moveTo>
                  <a:lnTo>
                    <a:pt x="1472" y="15"/>
                  </a:lnTo>
                  <a:lnTo>
                    <a:pt x="1" y="15"/>
                  </a:lnTo>
                  <a:cubicBezTo>
                    <a:pt x="461" y="15"/>
                    <a:pt x="3760" y="194"/>
                    <a:pt x="3760" y="4102"/>
                  </a:cubicBezTo>
                  <a:lnTo>
                    <a:pt x="3760" y="4934"/>
                  </a:lnTo>
                  <a:lnTo>
                    <a:pt x="5618" y="4934"/>
                  </a:lnTo>
                  <a:lnTo>
                    <a:pt x="5618" y="4162"/>
                  </a:lnTo>
                  <a:cubicBezTo>
                    <a:pt x="5618" y="1858"/>
                    <a:pt x="3760" y="1"/>
                    <a:pt x="14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5" name="Google Shape;11565;p30"/>
            <p:cNvSpPr/>
            <p:nvPr/>
          </p:nvSpPr>
          <p:spPr>
            <a:xfrm>
              <a:off x="5192001" y="2891406"/>
              <a:ext cx="45838" cy="40710"/>
            </a:xfrm>
            <a:custGeom>
              <a:avLst/>
              <a:gdLst/>
              <a:ahLst/>
              <a:cxnLst/>
              <a:rect l="l" t="t" r="r" b="b"/>
              <a:pathLst>
                <a:path w="1859" h="1651" extrusionOk="0">
                  <a:moveTo>
                    <a:pt x="0" y="1"/>
                  </a:moveTo>
                  <a:lnTo>
                    <a:pt x="0" y="729"/>
                  </a:lnTo>
                  <a:cubicBezTo>
                    <a:pt x="0" y="1234"/>
                    <a:pt x="402" y="1650"/>
                    <a:pt x="922" y="1650"/>
                  </a:cubicBezTo>
                  <a:cubicBezTo>
                    <a:pt x="1442" y="1650"/>
                    <a:pt x="1858" y="1234"/>
                    <a:pt x="1858" y="729"/>
                  </a:cubicBezTo>
                  <a:lnTo>
                    <a:pt x="185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6" name="Google Shape;11566;p30"/>
            <p:cNvSpPr/>
            <p:nvPr/>
          </p:nvSpPr>
          <p:spPr>
            <a:xfrm>
              <a:off x="4958568" y="2770116"/>
              <a:ext cx="138181" cy="121685"/>
            </a:xfrm>
            <a:custGeom>
              <a:avLst/>
              <a:gdLst/>
              <a:ahLst/>
              <a:cxnLst/>
              <a:rect l="l" t="t" r="r" b="b"/>
              <a:pathLst>
                <a:path w="5604" h="4935" extrusionOk="0">
                  <a:moveTo>
                    <a:pt x="4147" y="1"/>
                  </a:moveTo>
                  <a:cubicBezTo>
                    <a:pt x="1858" y="1"/>
                    <a:pt x="1" y="1858"/>
                    <a:pt x="1" y="4162"/>
                  </a:cubicBezTo>
                  <a:lnTo>
                    <a:pt x="1" y="4934"/>
                  </a:lnTo>
                  <a:lnTo>
                    <a:pt x="1858" y="4934"/>
                  </a:lnTo>
                  <a:lnTo>
                    <a:pt x="1858" y="4102"/>
                  </a:lnTo>
                  <a:cubicBezTo>
                    <a:pt x="1858" y="194"/>
                    <a:pt x="5143" y="15"/>
                    <a:pt x="5603" y="15"/>
                  </a:cubicBezTo>
                  <a:lnTo>
                    <a:pt x="4132" y="15"/>
                  </a:lnTo>
                  <a:lnTo>
                    <a:pt x="414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7" name="Google Shape;11567;p30"/>
            <p:cNvSpPr/>
            <p:nvPr/>
          </p:nvSpPr>
          <p:spPr>
            <a:xfrm>
              <a:off x="4958568" y="2891406"/>
              <a:ext cx="45838" cy="40710"/>
            </a:xfrm>
            <a:custGeom>
              <a:avLst/>
              <a:gdLst/>
              <a:ahLst/>
              <a:cxnLst/>
              <a:rect l="l" t="t" r="r" b="b"/>
              <a:pathLst>
                <a:path w="1859" h="1651" extrusionOk="0">
                  <a:moveTo>
                    <a:pt x="1" y="1"/>
                  </a:moveTo>
                  <a:lnTo>
                    <a:pt x="1" y="729"/>
                  </a:lnTo>
                  <a:cubicBezTo>
                    <a:pt x="1" y="1234"/>
                    <a:pt x="417" y="1650"/>
                    <a:pt x="922" y="1650"/>
                  </a:cubicBezTo>
                  <a:cubicBezTo>
                    <a:pt x="1442" y="1650"/>
                    <a:pt x="1858" y="1234"/>
                    <a:pt x="1858" y="729"/>
                  </a:cubicBezTo>
                  <a:lnTo>
                    <a:pt x="185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8" name="Google Shape;11568;p30"/>
            <p:cNvSpPr/>
            <p:nvPr/>
          </p:nvSpPr>
          <p:spPr>
            <a:xfrm>
              <a:off x="5089771" y="2603382"/>
              <a:ext cx="123509" cy="105830"/>
            </a:xfrm>
            <a:custGeom>
              <a:avLst/>
              <a:gdLst/>
              <a:ahLst/>
              <a:cxnLst/>
              <a:rect l="l" t="t" r="r" b="b"/>
              <a:pathLst>
                <a:path w="5009" h="4292" extrusionOk="0">
                  <a:moveTo>
                    <a:pt x="2853" y="1"/>
                  </a:moveTo>
                  <a:cubicBezTo>
                    <a:pt x="951" y="1"/>
                    <a:pt x="0" y="2304"/>
                    <a:pt x="1338" y="3657"/>
                  </a:cubicBezTo>
                  <a:cubicBezTo>
                    <a:pt x="1776" y="4095"/>
                    <a:pt x="2315" y="4291"/>
                    <a:pt x="2845" y="4291"/>
                  </a:cubicBezTo>
                  <a:cubicBezTo>
                    <a:pt x="3949" y="4291"/>
                    <a:pt x="5008" y="3437"/>
                    <a:pt x="5008" y="2141"/>
                  </a:cubicBezTo>
                  <a:cubicBezTo>
                    <a:pt x="5008" y="967"/>
                    <a:pt x="4042" y="1"/>
                    <a:pt x="2853" y="1"/>
                  </a:cubicBezTo>
                  <a:close/>
                </a:path>
              </a:pathLst>
            </a:custGeom>
            <a:solidFill>
              <a:srgbClr val="4EB9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9" name="Google Shape;11569;p30"/>
            <p:cNvSpPr/>
            <p:nvPr/>
          </p:nvSpPr>
          <p:spPr>
            <a:xfrm>
              <a:off x="5123477" y="2628680"/>
              <a:ext cx="64159" cy="55159"/>
            </a:xfrm>
            <a:custGeom>
              <a:avLst/>
              <a:gdLst/>
              <a:ahLst/>
              <a:cxnLst/>
              <a:rect l="l" t="t" r="r" b="b"/>
              <a:pathLst>
                <a:path w="2602" h="2237" extrusionOk="0">
                  <a:moveTo>
                    <a:pt x="1486" y="0"/>
                  </a:moveTo>
                  <a:cubicBezTo>
                    <a:pt x="491" y="0"/>
                    <a:pt x="0" y="1204"/>
                    <a:pt x="699" y="1902"/>
                  </a:cubicBezTo>
                  <a:cubicBezTo>
                    <a:pt x="925" y="2134"/>
                    <a:pt x="1205" y="2237"/>
                    <a:pt x="1479" y="2237"/>
                  </a:cubicBezTo>
                  <a:cubicBezTo>
                    <a:pt x="2051" y="2237"/>
                    <a:pt x="2601" y="1788"/>
                    <a:pt x="2601" y="1115"/>
                  </a:cubicBezTo>
                  <a:cubicBezTo>
                    <a:pt x="2601" y="505"/>
                    <a:pt x="2096" y="0"/>
                    <a:pt x="14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0" name="Google Shape;11570;p30"/>
            <p:cNvSpPr/>
            <p:nvPr/>
          </p:nvSpPr>
          <p:spPr>
            <a:xfrm>
              <a:off x="4965176" y="2603382"/>
              <a:ext cx="123509" cy="105830"/>
            </a:xfrm>
            <a:custGeom>
              <a:avLst/>
              <a:gdLst/>
              <a:ahLst/>
              <a:cxnLst/>
              <a:rect l="l" t="t" r="r" b="b"/>
              <a:pathLst>
                <a:path w="5009" h="4292" extrusionOk="0">
                  <a:moveTo>
                    <a:pt x="2869" y="1"/>
                  </a:moveTo>
                  <a:cubicBezTo>
                    <a:pt x="951" y="1"/>
                    <a:pt x="0" y="2304"/>
                    <a:pt x="1353" y="3657"/>
                  </a:cubicBezTo>
                  <a:cubicBezTo>
                    <a:pt x="1791" y="4095"/>
                    <a:pt x="2329" y="4291"/>
                    <a:pt x="2856" y="4291"/>
                  </a:cubicBezTo>
                  <a:cubicBezTo>
                    <a:pt x="3956" y="4291"/>
                    <a:pt x="5009" y="3437"/>
                    <a:pt x="5009" y="2141"/>
                  </a:cubicBezTo>
                  <a:cubicBezTo>
                    <a:pt x="5009" y="967"/>
                    <a:pt x="4057" y="1"/>
                    <a:pt x="2869" y="1"/>
                  </a:cubicBezTo>
                  <a:close/>
                </a:path>
              </a:pathLst>
            </a:custGeom>
            <a:solidFill>
              <a:srgbClr val="4EB9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1" name="Google Shape;11571;p30"/>
            <p:cNvSpPr/>
            <p:nvPr/>
          </p:nvSpPr>
          <p:spPr>
            <a:xfrm>
              <a:off x="4998883" y="2628680"/>
              <a:ext cx="64159" cy="55159"/>
            </a:xfrm>
            <a:custGeom>
              <a:avLst/>
              <a:gdLst/>
              <a:ahLst/>
              <a:cxnLst/>
              <a:rect l="l" t="t" r="r" b="b"/>
              <a:pathLst>
                <a:path w="2602" h="2237" extrusionOk="0">
                  <a:moveTo>
                    <a:pt x="1502" y="0"/>
                  </a:moveTo>
                  <a:cubicBezTo>
                    <a:pt x="506" y="0"/>
                    <a:pt x="1" y="1204"/>
                    <a:pt x="699" y="1902"/>
                  </a:cubicBezTo>
                  <a:cubicBezTo>
                    <a:pt x="925" y="2134"/>
                    <a:pt x="1205" y="2237"/>
                    <a:pt x="1479" y="2237"/>
                  </a:cubicBezTo>
                  <a:cubicBezTo>
                    <a:pt x="2051" y="2237"/>
                    <a:pt x="2601" y="1788"/>
                    <a:pt x="2601" y="1115"/>
                  </a:cubicBezTo>
                  <a:cubicBezTo>
                    <a:pt x="2601" y="505"/>
                    <a:pt x="2111" y="15"/>
                    <a:pt x="150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2" name="Google Shape;11572;p30"/>
            <p:cNvSpPr/>
            <p:nvPr/>
          </p:nvSpPr>
          <p:spPr>
            <a:xfrm>
              <a:off x="5004382" y="2634894"/>
              <a:ext cx="187644" cy="156871"/>
            </a:xfrm>
            <a:custGeom>
              <a:avLst/>
              <a:gdLst/>
              <a:ahLst/>
              <a:cxnLst/>
              <a:rect l="l" t="t" r="r" b="b"/>
              <a:pathLst>
                <a:path w="7610" h="6362" extrusionOk="0">
                  <a:moveTo>
                    <a:pt x="3805" y="1"/>
                  </a:moveTo>
                  <a:cubicBezTo>
                    <a:pt x="1695" y="1"/>
                    <a:pt x="0" y="1710"/>
                    <a:pt x="0" y="3805"/>
                  </a:cubicBezTo>
                  <a:cubicBezTo>
                    <a:pt x="0" y="5901"/>
                    <a:pt x="1695" y="6361"/>
                    <a:pt x="3805" y="6361"/>
                  </a:cubicBezTo>
                  <a:cubicBezTo>
                    <a:pt x="5900" y="6361"/>
                    <a:pt x="7609" y="5901"/>
                    <a:pt x="7609" y="3805"/>
                  </a:cubicBezTo>
                  <a:cubicBezTo>
                    <a:pt x="7609" y="1710"/>
                    <a:pt x="5900" y="1"/>
                    <a:pt x="38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3" name="Google Shape;11573;p30"/>
            <p:cNvSpPr/>
            <p:nvPr/>
          </p:nvSpPr>
          <p:spPr>
            <a:xfrm>
              <a:off x="5051280" y="2713330"/>
              <a:ext cx="93846" cy="78436"/>
            </a:xfrm>
            <a:custGeom>
              <a:avLst/>
              <a:gdLst/>
              <a:ahLst/>
              <a:cxnLst/>
              <a:rect l="l" t="t" r="r" b="b"/>
              <a:pathLst>
                <a:path w="3806" h="3181" extrusionOk="0">
                  <a:moveTo>
                    <a:pt x="1903" y="0"/>
                  </a:moveTo>
                  <a:cubicBezTo>
                    <a:pt x="848" y="0"/>
                    <a:pt x="1" y="847"/>
                    <a:pt x="1" y="1902"/>
                  </a:cubicBezTo>
                  <a:cubicBezTo>
                    <a:pt x="1" y="2957"/>
                    <a:pt x="848" y="3180"/>
                    <a:pt x="1903" y="3180"/>
                  </a:cubicBezTo>
                  <a:cubicBezTo>
                    <a:pt x="2943" y="3180"/>
                    <a:pt x="3805" y="2957"/>
                    <a:pt x="3805" y="1902"/>
                  </a:cubicBezTo>
                  <a:cubicBezTo>
                    <a:pt x="3805" y="847"/>
                    <a:pt x="2943" y="0"/>
                    <a:pt x="190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4" name="Google Shape;11574;p30"/>
            <p:cNvSpPr/>
            <p:nvPr/>
          </p:nvSpPr>
          <p:spPr>
            <a:xfrm>
              <a:off x="5112480" y="2920354"/>
              <a:ext cx="101540" cy="102255"/>
            </a:xfrm>
            <a:custGeom>
              <a:avLst/>
              <a:gdLst/>
              <a:ahLst/>
              <a:cxnLst/>
              <a:rect l="l" t="t" r="r" b="b"/>
              <a:pathLst>
                <a:path w="4118" h="4147" extrusionOk="0">
                  <a:moveTo>
                    <a:pt x="1383" y="1"/>
                  </a:moveTo>
                  <a:cubicBezTo>
                    <a:pt x="625" y="1"/>
                    <a:pt x="1" y="625"/>
                    <a:pt x="1" y="1383"/>
                  </a:cubicBezTo>
                  <a:lnTo>
                    <a:pt x="1" y="3463"/>
                  </a:lnTo>
                  <a:cubicBezTo>
                    <a:pt x="1" y="3835"/>
                    <a:pt x="313" y="4147"/>
                    <a:pt x="699" y="4147"/>
                  </a:cubicBezTo>
                  <a:lnTo>
                    <a:pt x="3419" y="4147"/>
                  </a:lnTo>
                  <a:cubicBezTo>
                    <a:pt x="3805" y="4147"/>
                    <a:pt x="4117" y="3835"/>
                    <a:pt x="4117" y="3463"/>
                  </a:cubicBezTo>
                  <a:lnTo>
                    <a:pt x="4117" y="1383"/>
                  </a:lnTo>
                  <a:cubicBezTo>
                    <a:pt x="4117" y="625"/>
                    <a:pt x="3493" y="1"/>
                    <a:pt x="27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5" name="Google Shape;11575;p30"/>
            <p:cNvSpPr/>
            <p:nvPr/>
          </p:nvSpPr>
          <p:spPr>
            <a:xfrm>
              <a:off x="5139603" y="2969817"/>
              <a:ext cx="47663" cy="52792"/>
            </a:xfrm>
            <a:custGeom>
              <a:avLst/>
              <a:gdLst/>
              <a:ahLst/>
              <a:cxnLst/>
              <a:rect l="l" t="t" r="r" b="b"/>
              <a:pathLst>
                <a:path w="1933" h="2141" extrusionOk="0">
                  <a:moveTo>
                    <a:pt x="832" y="1"/>
                  </a:moveTo>
                  <a:cubicBezTo>
                    <a:pt x="372" y="1"/>
                    <a:pt x="0" y="372"/>
                    <a:pt x="0" y="833"/>
                  </a:cubicBezTo>
                  <a:lnTo>
                    <a:pt x="0" y="2141"/>
                  </a:lnTo>
                  <a:lnTo>
                    <a:pt x="1932" y="2141"/>
                  </a:lnTo>
                  <a:lnTo>
                    <a:pt x="1932" y="833"/>
                  </a:lnTo>
                  <a:cubicBezTo>
                    <a:pt x="1932" y="372"/>
                    <a:pt x="1561" y="1"/>
                    <a:pt x="1115" y="1"/>
                  </a:cubicBezTo>
                  <a:close/>
                </a:path>
              </a:pathLst>
            </a:custGeom>
            <a:solidFill>
              <a:srgbClr val="4EB9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6" name="Google Shape;11576;p30"/>
            <p:cNvSpPr/>
            <p:nvPr/>
          </p:nvSpPr>
          <p:spPr>
            <a:xfrm>
              <a:off x="4982017" y="2920354"/>
              <a:ext cx="101540" cy="102255"/>
            </a:xfrm>
            <a:custGeom>
              <a:avLst/>
              <a:gdLst/>
              <a:ahLst/>
              <a:cxnLst/>
              <a:rect l="l" t="t" r="r" b="b"/>
              <a:pathLst>
                <a:path w="4118" h="4147" extrusionOk="0">
                  <a:moveTo>
                    <a:pt x="1383" y="1"/>
                  </a:moveTo>
                  <a:cubicBezTo>
                    <a:pt x="625" y="1"/>
                    <a:pt x="1" y="625"/>
                    <a:pt x="1" y="1383"/>
                  </a:cubicBezTo>
                  <a:lnTo>
                    <a:pt x="1" y="3463"/>
                  </a:lnTo>
                  <a:cubicBezTo>
                    <a:pt x="1" y="3835"/>
                    <a:pt x="313" y="4147"/>
                    <a:pt x="699" y="4147"/>
                  </a:cubicBezTo>
                  <a:lnTo>
                    <a:pt x="3434" y="4147"/>
                  </a:lnTo>
                  <a:cubicBezTo>
                    <a:pt x="3805" y="4147"/>
                    <a:pt x="4117" y="3835"/>
                    <a:pt x="4117" y="3463"/>
                  </a:cubicBezTo>
                  <a:lnTo>
                    <a:pt x="4117" y="1383"/>
                  </a:lnTo>
                  <a:cubicBezTo>
                    <a:pt x="4117" y="625"/>
                    <a:pt x="3493" y="1"/>
                    <a:pt x="27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7" name="Google Shape;11577;p30"/>
            <p:cNvSpPr/>
            <p:nvPr/>
          </p:nvSpPr>
          <p:spPr>
            <a:xfrm>
              <a:off x="5009140" y="2969817"/>
              <a:ext cx="47663" cy="52792"/>
            </a:xfrm>
            <a:custGeom>
              <a:avLst/>
              <a:gdLst/>
              <a:ahLst/>
              <a:cxnLst/>
              <a:rect l="l" t="t" r="r" b="b"/>
              <a:pathLst>
                <a:path w="1933" h="2141" extrusionOk="0">
                  <a:moveTo>
                    <a:pt x="818" y="1"/>
                  </a:moveTo>
                  <a:cubicBezTo>
                    <a:pt x="372" y="1"/>
                    <a:pt x="1" y="372"/>
                    <a:pt x="1" y="833"/>
                  </a:cubicBezTo>
                  <a:lnTo>
                    <a:pt x="1" y="2141"/>
                  </a:lnTo>
                  <a:lnTo>
                    <a:pt x="1933" y="2141"/>
                  </a:lnTo>
                  <a:lnTo>
                    <a:pt x="1933" y="833"/>
                  </a:lnTo>
                  <a:cubicBezTo>
                    <a:pt x="1933" y="372"/>
                    <a:pt x="1561" y="1"/>
                    <a:pt x="1100" y="1"/>
                  </a:cubicBezTo>
                  <a:close/>
                </a:path>
              </a:pathLst>
            </a:custGeom>
            <a:solidFill>
              <a:srgbClr val="4EB9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78" name="Google Shape;11578;p30"/>
          <p:cNvGrpSpPr/>
          <p:nvPr/>
        </p:nvGrpSpPr>
        <p:grpSpPr>
          <a:xfrm>
            <a:off x="4699676" y="1163647"/>
            <a:ext cx="477068" cy="621477"/>
            <a:chOff x="7756701" y="2603628"/>
            <a:chExt cx="321908" cy="419350"/>
          </a:xfrm>
        </p:grpSpPr>
        <p:sp>
          <p:nvSpPr>
            <p:cNvPr id="11579" name="Google Shape;11579;p30"/>
            <p:cNvSpPr/>
            <p:nvPr/>
          </p:nvSpPr>
          <p:spPr>
            <a:xfrm>
              <a:off x="7813611" y="2850277"/>
              <a:ext cx="20910" cy="16249"/>
            </a:xfrm>
            <a:custGeom>
              <a:avLst/>
              <a:gdLst/>
              <a:ahLst/>
              <a:cxnLst/>
              <a:rect l="l" t="t" r="r" b="b"/>
              <a:pathLst>
                <a:path w="848" h="659" extrusionOk="0">
                  <a:moveTo>
                    <a:pt x="483" y="0"/>
                  </a:moveTo>
                  <a:cubicBezTo>
                    <a:pt x="425" y="0"/>
                    <a:pt x="363" y="23"/>
                    <a:pt x="308" y="78"/>
                  </a:cubicBezTo>
                  <a:lnTo>
                    <a:pt x="159" y="227"/>
                  </a:lnTo>
                  <a:cubicBezTo>
                    <a:pt x="0" y="386"/>
                    <a:pt x="109" y="659"/>
                    <a:pt x="321" y="659"/>
                  </a:cubicBezTo>
                  <a:cubicBezTo>
                    <a:pt x="327" y="659"/>
                    <a:pt x="332" y="658"/>
                    <a:pt x="338" y="658"/>
                  </a:cubicBezTo>
                  <a:cubicBezTo>
                    <a:pt x="397" y="658"/>
                    <a:pt x="472" y="643"/>
                    <a:pt x="516" y="584"/>
                  </a:cubicBezTo>
                  <a:lnTo>
                    <a:pt x="665" y="450"/>
                  </a:lnTo>
                  <a:cubicBezTo>
                    <a:pt x="847" y="256"/>
                    <a:pt x="679" y="0"/>
                    <a:pt x="48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0" name="Google Shape;11580;p30"/>
            <p:cNvSpPr/>
            <p:nvPr/>
          </p:nvSpPr>
          <p:spPr>
            <a:xfrm>
              <a:off x="7766219" y="2874121"/>
              <a:ext cx="98556" cy="124668"/>
            </a:xfrm>
            <a:custGeom>
              <a:avLst/>
              <a:gdLst/>
              <a:ahLst/>
              <a:cxnLst/>
              <a:rect l="l" t="t" r="r" b="b"/>
              <a:pathLst>
                <a:path w="3997" h="5056" extrusionOk="0">
                  <a:moveTo>
                    <a:pt x="1438" y="1"/>
                  </a:moveTo>
                  <a:cubicBezTo>
                    <a:pt x="1379" y="1"/>
                    <a:pt x="1318" y="24"/>
                    <a:pt x="1264" y="77"/>
                  </a:cubicBezTo>
                  <a:lnTo>
                    <a:pt x="952" y="389"/>
                  </a:lnTo>
                  <a:cubicBezTo>
                    <a:pt x="793" y="549"/>
                    <a:pt x="902" y="821"/>
                    <a:pt x="1114" y="821"/>
                  </a:cubicBezTo>
                  <a:cubicBezTo>
                    <a:pt x="1119" y="821"/>
                    <a:pt x="1125" y="821"/>
                    <a:pt x="1130" y="820"/>
                  </a:cubicBezTo>
                  <a:lnTo>
                    <a:pt x="1130" y="835"/>
                  </a:lnTo>
                  <a:cubicBezTo>
                    <a:pt x="1205" y="835"/>
                    <a:pt x="1279" y="806"/>
                    <a:pt x="1324" y="761"/>
                  </a:cubicBezTo>
                  <a:lnTo>
                    <a:pt x="1636" y="449"/>
                  </a:lnTo>
                  <a:cubicBezTo>
                    <a:pt x="1820" y="265"/>
                    <a:pt x="1639" y="1"/>
                    <a:pt x="1438" y="1"/>
                  </a:cubicBezTo>
                  <a:close/>
                  <a:moveTo>
                    <a:pt x="334" y="1155"/>
                  </a:moveTo>
                  <a:cubicBezTo>
                    <a:pt x="256" y="1155"/>
                    <a:pt x="176" y="1192"/>
                    <a:pt x="120" y="1281"/>
                  </a:cubicBezTo>
                  <a:cubicBezTo>
                    <a:pt x="45" y="1430"/>
                    <a:pt x="1" y="1578"/>
                    <a:pt x="1" y="1742"/>
                  </a:cubicBezTo>
                  <a:cubicBezTo>
                    <a:pt x="1" y="1772"/>
                    <a:pt x="1" y="1816"/>
                    <a:pt x="1" y="1861"/>
                  </a:cubicBezTo>
                  <a:cubicBezTo>
                    <a:pt x="16" y="1994"/>
                    <a:pt x="135" y="2084"/>
                    <a:pt x="254" y="2084"/>
                  </a:cubicBezTo>
                  <a:lnTo>
                    <a:pt x="298" y="2084"/>
                  </a:lnTo>
                  <a:cubicBezTo>
                    <a:pt x="432" y="2069"/>
                    <a:pt x="536" y="1935"/>
                    <a:pt x="521" y="1801"/>
                  </a:cubicBezTo>
                  <a:lnTo>
                    <a:pt x="521" y="1742"/>
                  </a:lnTo>
                  <a:cubicBezTo>
                    <a:pt x="521" y="1668"/>
                    <a:pt x="536" y="1593"/>
                    <a:pt x="566" y="1534"/>
                  </a:cubicBezTo>
                  <a:cubicBezTo>
                    <a:pt x="667" y="1330"/>
                    <a:pt x="504" y="1155"/>
                    <a:pt x="334" y="1155"/>
                  </a:cubicBezTo>
                  <a:close/>
                  <a:moveTo>
                    <a:pt x="1574" y="2172"/>
                  </a:moveTo>
                  <a:cubicBezTo>
                    <a:pt x="1565" y="2172"/>
                    <a:pt x="1556" y="2172"/>
                    <a:pt x="1546" y="2173"/>
                  </a:cubicBezTo>
                  <a:lnTo>
                    <a:pt x="1115" y="2173"/>
                  </a:lnTo>
                  <a:cubicBezTo>
                    <a:pt x="803" y="2203"/>
                    <a:pt x="803" y="2663"/>
                    <a:pt x="1115" y="2678"/>
                  </a:cubicBezTo>
                  <a:lnTo>
                    <a:pt x="1546" y="2678"/>
                  </a:lnTo>
                  <a:cubicBezTo>
                    <a:pt x="1560" y="2680"/>
                    <a:pt x="1574" y="2681"/>
                    <a:pt x="1586" y="2681"/>
                  </a:cubicBezTo>
                  <a:cubicBezTo>
                    <a:pt x="1909" y="2681"/>
                    <a:pt x="1905" y="2172"/>
                    <a:pt x="1574" y="2172"/>
                  </a:cubicBezTo>
                  <a:close/>
                  <a:moveTo>
                    <a:pt x="2678" y="2187"/>
                  </a:moveTo>
                  <a:cubicBezTo>
                    <a:pt x="2343" y="2187"/>
                    <a:pt x="2343" y="2694"/>
                    <a:pt x="2678" y="2694"/>
                  </a:cubicBezTo>
                  <a:cubicBezTo>
                    <a:pt x="2687" y="2694"/>
                    <a:pt x="2696" y="2694"/>
                    <a:pt x="2706" y="2693"/>
                  </a:cubicBezTo>
                  <a:lnTo>
                    <a:pt x="3151" y="2693"/>
                  </a:lnTo>
                  <a:lnTo>
                    <a:pt x="3137" y="2708"/>
                  </a:lnTo>
                  <a:cubicBezTo>
                    <a:pt x="3449" y="2708"/>
                    <a:pt x="3493" y="2247"/>
                    <a:pt x="3181" y="2203"/>
                  </a:cubicBezTo>
                  <a:cubicBezTo>
                    <a:pt x="3122" y="2188"/>
                    <a:pt x="3077" y="2188"/>
                    <a:pt x="3018" y="2188"/>
                  </a:cubicBezTo>
                  <a:lnTo>
                    <a:pt x="2706" y="2188"/>
                  </a:lnTo>
                  <a:cubicBezTo>
                    <a:pt x="2696" y="2187"/>
                    <a:pt x="2687" y="2187"/>
                    <a:pt x="2678" y="2187"/>
                  </a:cubicBezTo>
                  <a:close/>
                  <a:moveTo>
                    <a:pt x="3674" y="3043"/>
                  </a:moveTo>
                  <a:cubicBezTo>
                    <a:pt x="3571" y="3043"/>
                    <a:pt x="3469" y="3102"/>
                    <a:pt x="3434" y="3243"/>
                  </a:cubicBezTo>
                  <a:cubicBezTo>
                    <a:pt x="3419" y="3302"/>
                    <a:pt x="3374" y="3377"/>
                    <a:pt x="3330" y="3421"/>
                  </a:cubicBezTo>
                  <a:lnTo>
                    <a:pt x="3255" y="3495"/>
                  </a:lnTo>
                  <a:cubicBezTo>
                    <a:pt x="3094" y="3657"/>
                    <a:pt x="3208" y="3921"/>
                    <a:pt x="3441" y="3926"/>
                  </a:cubicBezTo>
                  <a:lnTo>
                    <a:pt x="3441" y="3926"/>
                  </a:lnTo>
                  <a:cubicBezTo>
                    <a:pt x="3512" y="3924"/>
                    <a:pt x="3570" y="3895"/>
                    <a:pt x="3627" y="3852"/>
                  </a:cubicBezTo>
                  <a:lnTo>
                    <a:pt x="3686" y="3778"/>
                  </a:lnTo>
                  <a:cubicBezTo>
                    <a:pt x="3805" y="3674"/>
                    <a:pt x="3880" y="3540"/>
                    <a:pt x="3924" y="3391"/>
                  </a:cubicBezTo>
                  <a:cubicBezTo>
                    <a:pt x="3996" y="3184"/>
                    <a:pt x="3834" y="3043"/>
                    <a:pt x="3674" y="3043"/>
                  </a:cubicBezTo>
                  <a:close/>
                  <a:moveTo>
                    <a:pt x="3441" y="3926"/>
                  </a:moveTo>
                  <a:cubicBezTo>
                    <a:pt x="3439" y="3926"/>
                    <a:pt x="3436" y="3926"/>
                    <a:pt x="3434" y="3926"/>
                  </a:cubicBezTo>
                  <a:lnTo>
                    <a:pt x="3449" y="3926"/>
                  </a:lnTo>
                  <a:cubicBezTo>
                    <a:pt x="3446" y="3926"/>
                    <a:pt x="3444" y="3926"/>
                    <a:pt x="3441" y="3926"/>
                  </a:cubicBezTo>
                  <a:close/>
                  <a:moveTo>
                    <a:pt x="2624" y="4235"/>
                  </a:moveTo>
                  <a:cubicBezTo>
                    <a:pt x="2557" y="4235"/>
                    <a:pt x="2490" y="4261"/>
                    <a:pt x="2438" y="4313"/>
                  </a:cubicBezTo>
                  <a:lnTo>
                    <a:pt x="2126" y="4625"/>
                  </a:lnTo>
                  <a:cubicBezTo>
                    <a:pt x="2022" y="4714"/>
                    <a:pt x="2022" y="4878"/>
                    <a:pt x="2126" y="4982"/>
                  </a:cubicBezTo>
                  <a:cubicBezTo>
                    <a:pt x="2171" y="5026"/>
                    <a:pt x="2245" y="5056"/>
                    <a:pt x="2319" y="5056"/>
                  </a:cubicBezTo>
                  <a:cubicBezTo>
                    <a:pt x="2379" y="5056"/>
                    <a:pt x="2453" y="5026"/>
                    <a:pt x="2498" y="4982"/>
                  </a:cubicBezTo>
                  <a:lnTo>
                    <a:pt x="2810" y="4669"/>
                  </a:lnTo>
                  <a:cubicBezTo>
                    <a:pt x="2899" y="4580"/>
                    <a:pt x="2899" y="4417"/>
                    <a:pt x="2810" y="4313"/>
                  </a:cubicBezTo>
                  <a:cubicBezTo>
                    <a:pt x="2758" y="4261"/>
                    <a:pt x="2691" y="4235"/>
                    <a:pt x="2624" y="4235"/>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1" name="Google Shape;11581;p30"/>
            <p:cNvSpPr/>
            <p:nvPr/>
          </p:nvSpPr>
          <p:spPr>
            <a:xfrm>
              <a:off x="7792257" y="3006409"/>
              <a:ext cx="19849" cy="16570"/>
            </a:xfrm>
            <a:custGeom>
              <a:avLst/>
              <a:gdLst/>
              <a:ahLst/>
              <a:cxnLst/>
              <a:rect l="l" t="t" r="r" b="b"/>
              <a:pathLst>
                <a:path w="805" h="672" extrusionOk="0">
                  <a:moveTo>
                    <a:pt x="426" y="1"/>
                  </a:moveTo>
                  <a:cubicBezTo>
                    <a:pt x="367" y="1"/>
                    <a:pt x="307" y="23"/>
                    <a:pt x="253" y="77"/>
                  </a:cubicBezTo>
                  <a:lnTo>
                    <a:pt x="104" y="226"/>
                  </a:lnTo>
                  <a:cubicBezTo>
                    <a:pt x="0" y="330"/>
                    <a:pt x="0" y="493"/>
                    <a:pt x="104" y="583"/>
                  </a:cubicBezTo>
                  <a:cubicBezTo>
                    <a:pt x="149" y="642"/>
                    <a:pt x="223" y="657"/>
                    <a:pt x="282" y="657"/>
                  </a:cubicBezTo>
                  <a:lnTo>
                    <a:pt x="282" y="672"/>
                  </a:lnTo>
                  <a:cubicBezTo>
                    <a:pt x="342" y="672"/>
                    <a:pt x="416" y="642"/>
                    <a:pt x="461" y="597"/>
                  </a:cubicBezTo>
                  <a:lnTo>
                    <a:pt x="609" y="449"/>
                  </a:lnTo>
                  <a:cubicBezTo>
                    <a:pt x="805" y="265"/>
                    <a:pt x="627" y="1"/>
                    <a:pt x="42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2" name="Google Shape;11582;p30"/>
            <p:cNvSpPr/>
            <p:nvPr/>
          </p:nvSpPr>
          <p:spPr>
            <a:xfrm>
              <a:off x="7901593" y="2606469"/>
              <a:ext cx="177016" cy="316602"/>
            </a:xfrm>
            <a:custGeom>
              <a:avLst/>
              <a:gdLst/>
              <a:ahLst/>
              <a:cxnLst/>
              <a:rect l="l" t="t" r="r" b="b"/>
              <a:pathLst>
                <a:path w="7179" h="12840" extrusionOk="0">
                  <a:moveTo>
                    <a:pt x="7119" y="0"/>
                  </a:moveTo>
                  <a:lnTo>
                    <a:pt x="0" y="10314"/>
                  </a:lnTo>
                  <a:lnTo>
                    <a:pt x="2437" y="12751"/>
                  </a:lnTo>
                  <a:cubicBezTo>
                    <a:pt x="2503" y="12811"/>
                    <a:pt x="2585" y="12839"/>
                    <a:pt x="2667" y="12839"/>
                  </a:cubicBezTo>
                  <a:cubicBezTo>
                    <a:pt x="2807" y="12839"/>
                    <a:pt x="2946" y="12758"/>
                    <a:pt x="3002" y="12617"/>
                  </a:cubicBezTo>
                  <a:lnTo>
                    <a:pt x="7134" y="283"/>
                  </a:lnTo>
                  <a:lnTo>
                    <a:pt x="7148" y="283"/>
                  </a:lnTo>
                  <a:cubicBezTo>
                    <a:pt x="7178" y="193"/>
                    <a:pt x="7163" y="89"/>
                    <a:pt x="7119" y="0"/>
                  </a:cubicBezTo>
                  <a:close/>
                </a:path>
              </a:pathLst>
            </a:custGeom>
            <a:solidFill>
              <a:srgbClr val="FDDE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3" name="Google Shape;11583;p30"/>
            <p:cNvSpPr/>
            <p:nvPr/>
          </p:nvSpPr>
          <p:spPr>
            <a:xfrm>
              <a:off x="7756701" y="2603628"/>
              <a:ext cx="318452" cy="176400"/>
            </a:xfrm>
            <a:custGeom>
              <a:avLst/>
              <a:gdLst/>
              <a:ahLst/>
              <a:cxnLst/>
              <a:rect l="l" t="t" r="r" b="b"/>
              <a:pathLst>
                <a:path w="12915" h="7154" extrusionOk="0">
                  <a:moveTo>
                    <a:pt x="12745" y="1"/>
                  </a:moveTo>
                  <a:cubicBezTo>
                    <a:pt x="12704" y="1"/>
                    <a:pt x="12661" y="8"/>
                    <a:pt x="12618" y="20"/>
                  </a:cubicBezTo>
                  <a:lnTo>
                    <a:pt x="298" y="4152"/>
                  </a:lnTo>
                  <a:cubicBezTo>
                    <a:pt x="60" y="4241"/>
                    <a:pt x="1" y="4538"/>
                    <a:pt x="164" y="4717"/>
                  </a:cubicBezTo>
                  <a:lnTo>
                    <a:pt x="2601" y="7154"/>
                  </a:lnTo>
                  <a:lnTo>
                    <a:pt x="12897" y="48"/>
                  </a:lnTo>
                  <a:lnTo>
                    <a:pt x="12897" y="48"/>
                  </a:lnTo>
                  <a:cubicBezTo>
                    <a:pt x="12898" y="49"/>
                    <a:pt x="12899" y="49"/>
                    <a:pt x="12900" y="50"/>
                  </a:cubicBezTo>
                  <a:lnTo>
                    <a:pt x="12915" y="35"/>
                  </a:lnTo>
                  <a:lnTo>
                    <a:pt x="12897" y="48"/>
                  </a:lnTo>
                  <a:lnTo>
                    <a:pt x="12897" y="48"/>
                  </a:lnTo>
                  <a:cubicBezTo>
                    <a:pt x="12854" y="15"/>
                    <a:pt x="12801" y="1"/>
                    <a:pt x="12745" y="1"/>
                  </a:cubicBezTo>
                  <a:close/>
                </a:path>
              </a:pathLst>
            </a:custGeom>
            <a:solidFill>
              <a:srgbClr val="FDDE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4" name="Google Shape;11584;p30"/>
            <p:cNvSpPr/>
            <p:nvPr/>
          </p:nvSpPr>
          <p:spPr>
            <a:xfrm>
              <a:off x="7820465" y="2604491"/>
              <a:ext cx="256167" cy="250298"/>
            </a:xfrm>
            <a:custGeom>
              <a:avLst/>
              <a:gdLst/>
              <a:ahLst/>
              <a:cxnLst/>
              <a:rect l="l" t="t" r="r" b="b"/>
              <a:pathLst>
                <a:path w="10389" h="10151" extrusionOk="0">
                  <a:moveTo>
                    <a:pt x="10314" y="0"/>
                  </a:moveTo>
                  <a:lnTo>
                    <a:pt x="0" y="7119"/>
                  </a:lnTo>
                  <a:lnTo>
                    <a:pt x="194" y="9928"/>
                  </a:lnTo>
                  <a:cubicBezTo>
                    <a:pt x="194" y="10017"/>
                    <a:pt x="238" y="10091"/>
                    <a:pt x="298" y="10150"/>
                  </a:cubicBezTo>
                  <a:lnTo>
                    <a:pt x="10388" y="60"/>
                  </a:lnTo>
                  <a:lnTo>
                    <a:pt x="10373" y="60"/>
                  </a:lnTo>
                  <a:cubicBezTo>
                    <a:pt x="10359" y="30"/>
                    <a:pt x="10329" y="15"/>
                    <a:pt x="103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5" name="Google Shape;11585;p30"/>
            <p:cNvSpPr/>
            <p:nvPr/>
          </p:nvSpPr>
          <p:spPr>
            <a:xfrm>
              <a:off x="7827789" y="2605576"/>
              <a:ext cx="249928" cy="256167"/>
            </a:xfrm>
            <a:custGeom>
              <a:avLst/>
              <a:gdLst/>
              <a:ahLst/>
              <a:cxnLst/>
              <a:rect l="l" t="t" r="r" b="b"/>
              <a:pathLst>
                <a:path w="10136" h="10389" extrusionOk="0">
                  <a:moveTo>
                    <a:pt x="10091" y="1"/>
                  </a:moveTo>
                  <a:lnTo>
                    <a:pt x="1" y="10092"/>
                  </a:lnTo>
                  <a:cubicBezTo>
                    <a:pt x="45" y="10151"/>
                    <a:pt x="134" y="10196"/>
                    <a:pt x="209" y="10196"/>
                  </a:cubicBezTo>
                  <a:lnTo>
                    <a:pt x="3032" y="10389"/>
                  </a:lnTo>
                  <a:lnTo>
                    <a:pt x="10136" y="75"/>
                  </a:lnTo>
                  <a:lnTo>
                    <a:pt x="10136" y="60"/>
                  </a:lnTo>
                  <a:cubicBezTo>
                    <a:pt x="10121" y="46"/>
                    <a:pt x="10106" y="16"/>
                    <a:pt x="10091" y="1"/>
                  </a:cubicBezTo>
                  <a:close/>
                </a:path>
              </a:pathLst>
            </a:custGeom>
            <a:solidFill>
              <a:srgbClr val="F6CE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9" name="Son enregistré">
            <a:hlinkClick r:id="" action="ppaction://media"/>
            <a:extLst>
              <a:ext uri="{FF2B5EF4-FFF2-40B4-BE49-F238E27FC236}">
                <a16:creationId xmlns:a16="http://schemas.microsoft.com/office/drawing/2014/main" id="{62BD342A-56FA-4D6D-A2D7-AA2D9195625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160521" y="413336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5898"/>
    </mc:Choice>
    <mc:Fallback xmlns="">
      <p:transition spd="slow" advTm="358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737"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589"/>
        <p:cNvGrpSpPr/>
        <p:nvPr/>
      </p:nvGrpSpPr>
      <p:grpSpPr>
        <a:xfrm>
          <a:off x="0" y="0"/>
          <a:ext cx="0" cy="0"/>
          <a:chOff x="0" y="0"/>
          <a:chExt cx="0" cy="0"/>
        </a:xfrm>
      </p:grpSpPr>
      <p:sp>
        <p:nvSpPr>
          <p:cNvPr id="11590" name="Google Shape;11590;p31"/>
          <p:cNvSpPr txBox="1">
            <a:spLocks noGrp="1"/>
          </p:cNvSpPr>
          <p:nvPr>
            <p:ph type="body" idx="1"/>
          </p:nvPr>
        </p:nvSpPr>
        <p:spPr>
          <a:xfrm>
            <a:off x="731525" y="1170125"/>
            <a:ext cx="7681200" cy="342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fr-CA" dirty="0"/>
          </a:p>
          <a:p>
            <a:pPr marL="0" lvl="0" indent="0" algn="l" rtl="0">
              <a:spcBef>
                <a:spcPts val="0"/>
              </a:spcBef>
              <a:spcAft>
                <a:spcPts val="0"/>
              </a:spcAft>
              <a:buNone/>
            </a:pPr>
            <a:endParaRPr lang="fr-CA" dirty="0"/>
          </a:p>
          <a:p>
            <a:pPr marL="0" lvl="0" indent="0" algn="l" rtl="0">
              <a:spcBef>
                <a:spcPts val="0"/>
              </a:spcBef>
              <a:spcAft>
                <a:spcPts val="0"/>
              </a:spcAft>
              <a:buNone/>
            </a:pPr>
            <a:endParaRPr lang="fr-CA" dirty="0"/>
          </a:p>
          <a:p>
            <a:pPr marL="0" lvl="0" indent="0" algn="l" rtl="0">
              <a:spcBef>
                <a:spcPts val="0"/>
              </a:spcBef>
              <a:spcAft>
                <a:spcPts val="0"/>
              </a:spcAft>
              <a:buNone/>
            </a:pPr>
            <a:endParaRPr lang="fr-CA" dirty="0"/>
          </a:p>
          <a:p>
            <a:pPr marL="0" lvl="0" indent="0" algn="l" rtl="0">
              <a:spcBef>
                <a:spcPts val="0"/>
              </a:spcBef>
              <a:spcAft>
                <a:spcPts val="0"/>
              </a:spcAft>
              <a:buNone/>
            </a:pPr>
            <a:endParaRPr lang="fr-CA" dirty="0"/>
          </a:p>
          <a:p>
            <a:pPr marL="0" lvl="0" indent="0" algn="l" rtl="0">
              <a:spcBef>
                <a:spcPts val="0"/>
              </a:spcBef>
              <a:spcAft>
                <a:spcPts val="0"/>
              </a:spcAft>
              <a:buNone/>
            </a:pPr>
            <a:endParaRPr lang="fr-CA" dirty="0"/>
          </a:p>
          <a:p>
            <a:pPr marL="0" lvl="0" indent="0" algn="l" rtl="0">
              <a:spcBef>
                <a:spcPts val="0"/>
              </a:spcBef>
              <a:spcAft>
                <a:spcPts val="0"/>
              </a:spcAft>
              <a:buNone/>
            </a:pPr>
            <a:endParaRPr lang="fr-CA" dirty="0"/>
          </a:p>
          <a:p>
            <a:pPr marL="0" lvl="0" indent="0" algn="l" rtl="0">
              <a:spcBef>
                <a:spcPts val="0"/>
              </a:spcBef>
              <a:spcAft>
                <a:spcPts val="0"/>
              </a:spcAft>
              <a:buNone/>
            </a:pPr>
            <a:endParaRPr lang="fr-CA" dirty="0"/>
          </a:p>
          <a:p>
            <a:pPr marL="0" lvl="0" indent="0" algn="l" rtl="0">
              <a:spcBef>
                <a:spcPts val="0"/>
              </a:spcBef>
              <a:spcAft>
                <a:spcPts val="0"/>
              </a:spcAft>
              <a:buNone/>
            </a:pPr>
            <a:endParaRPr lang="fr-CA" dirty="0"/>
          </a:p>
          <a:p>
            <a:pPr marL="0" lvl="0" indent="0" algn="l" rtl="0">
              <a:spcBef>
                <a:spcPts val="0"/>
              </a:spcBef>
              <a:spcAft>
                <a:spcPts val="0"/>
              </a:spcAft>
              <a:buNone/>
            </a:pPr>
            <a:endParaRPr lang="fr-CA" dirty="0"/>
          </a:p>
          <a:p>
            <a:pPr marL="0" lvl="0" indent="0" algn="l" rtl="0">
              <a:spcBef>
                <a:spcPts val="0"/>
              </a:spcBef>
              <a:spcAft>
                <a:spcPts val="0"/>
              </a:spcAft>
              <a:buNone/>
            </a:pPr>
            <a:endParaRPr lang="fr-CA" dirty="0"/>
          </a:p>
          <a:p>
            <a:pPr marL="0" lvl="0" indent="0" algn="l" rtl="0">
              <a:spcBef>
                <a:spcPts val="0"/>
              </a:spcBef>
              <a:spcAft>
                <a:spcPts val="0"/>
              </a:spcAft>
              <a:buNone/>
            </a:pPr>
            <a:endParaRPr lang="fr-CA" dirty="0"/>
          </a:p>
          <a:p>
            <a:pPr marL="0" lvl="0" indent="0" algn="l" rtl="0">
              <a:spcBef>
                <a:spcPts val="0"/>
              </a:spcBef>
              <a:spcAft>
                <a:spcPts val="0"/>
              </a:spcAft>
              <a:buNone/>
            </a:pPr>
            <a:endParaRPr lang="fr-CA" dirty="0"/>
          </a:p>
          <a:p>
            <a:pPr marL="0" lvl="0" indent="0" algn="l" rtl="0">
              <a:spcBef>
                <a:spcPts val="0"/>
              </a:spcBef>
              <a:spcAft>
                <a:spcPts val="0"/>
              </a:spcAft>
              <a:buNone/>
            </a:pPr>
            <a:endParaRPr lang="fr-CA" dirty="0"/>
          </a:p>
          <a:p>
            <a:pPr marL="0" lvl="0" indent="0" algn="l" rtl="0">
              <a:spcBef>
                <a:spcPts val="0"/>
              </a:spcBef>
              <a:spcAft>
                <a:spcPts val="0"/>
              </a:spcAft>
              <a:buNone/>
            </a:pPr>
            <a:endParaRPr lang="fr-CA" dirty="0"/>
          </a:p>
          <a:p>
            <a:pPr marL="0" lvl="0" indent="0" algn="l" rtl="0">
              <a:spcBef>
                <a:spcPts val="0"/>
              </a:spcBef>
              <a:spcAft>
                <a:spcPts val="0"/>
              </a:spcAft>
              <a:buNone/>
            </a:pPr>
            <a:endParaRPr lang="fr-CA" dirty="0">
              <a:hlinkClick r:id="rId5"/>
            </a:endParaRPr>
          </a:p>
          <a:p>
            <a:pPr marL="0" lvl="0" indent="0" algn="l" rtl="0">
              <a:spcBef>
                <a:spcPts val="0"/>
              </a:spcBef>
              <a:spcAft>
                <a:spcPts val="0"/>
              </a:spcAft>
              <a:buNone/>
            </a:pPr>
            <a:r>
              <a:rPr lang="fr-CA" dirty="0">
                <a:hlinkClick r:id="rId5"/>
              </a:rPr>
              <a:t>https://www.youtube.com/watch?v=AnCiS2nj9ns</a:t>
            </a:r>
            <a:r>
              <a:rPr lang="fr-CA" dirty="0"/>
              <a:t> </a:t>
            </a:r>
          </a:p>
          <a:p>
            <a:pPr marL="0" lvl="0" indent="0" algn="l" rtl="0">
              <a:spcBef>
                <a:spcPts val="0"/>
              </a:spcBef>
              <a:spcAft>
                <a:spcPts val="0"/>
              </a:spcAft>
              <a:buNone/>
            </a:pPr>
            <a:endParaRPr lang="fr-CA" dirty="0"/>
          </a:p>
          <a:p>
            <a:pPr marL="0" lvl="0" indent="0" algn="l" rtl="0">
              <a:spcBef>
                <a:spcPts val="0"/>
              </a:spcBef>
              <a:spcAft>
                <a:spcPts val="0"/>
              </a:spcAft>
              <a:buNone/>
            </a:pPr>
            <a:endParaRPr lang="fr-CA" dirty="0"/>
          </a:p>
          <a:p>
            <a:pPr marL="0" lvl="0" indent="0" algn="l" rtl="0">
              <a:spcBef>
                <a:spcPts val="0"/>
              </a:spcBef>
              <a:spcAft>
                <a:spcPts val="0"/>
              </a:spcAft>
              <a:buNone/>
            </a:pPr>
            <a:r>
              <a:rPr lang="fr-CA" dirty="0"/>
              <a:t>	</a:t>
            </a:r>
            <a:endParaRPr dirty="0"/>
          </a:p>
        </p:txBody>
      </p:sp>
      <p:sp>
        <p:nvSpPr>
          <p:cNvPr id="11591" name="Google Shape;11591;p31"/>
          <p:cNvSpPr txBox="1">
            <a:spLocks noGrp="1"/>
          </p:cNvSpPr>
          <p:nvPr>
            <p:ph type="title"/>
          </p:nvPr>
        </p:nvSpPr>
        <p:spPr>
          <a:xfrm>
            <a:off x="731525" y="597425"/>
            <a:ext cx="76812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sz="2400" dirty="0"/>
              <a:t>Qu’est-ce que l’éducation préscolaire ?</a:t>
            </a:r>
            <a:endParaRPr sz="2400" dirty="0"/>
          </a:p>
        </p:txBody>
      </p:sp>
      <p:pic>
        <p:nvPicPr>
          <p:cNvPr id="4" name="Image 3">
            <a:extLst>
              <a:ext uri="{FF2B5EF4-FFF2-40B4-BE49-F238E27FC236}">
                <a16:creationId xmlns:a16="http://schemas.microsoft.com/office/drawing/2014/main" id="{C177FD49-9503-33DA-E853-4075980C4732}"/>
              </a:ext>
            </a:extLst>
          </p:cNvPr>
          <p:cNvPicPr>
            <a:picLocks noChangeAspect="1"/>
          </p:cNvPicPr>
          <p:nvPr/>
        </p:nvPicPr>
        <p:blipFill>
          <a:blip r:embed="rId6"/>
          <a:stretch>
            <a:fillRect/>
          </a:stretch>
        </p:blipFill>
        <p:spPr>
          <a:xfrm>
            <a:off x="2232898" y="1350946"/>
            <a:ext cx="4678203" cy="2622429"/>
          </a:xfrm>
          <a:prstGeom prst="rect">
            <a:avLst/>
          </a:prstGeom>
        </p:spPr>
      </p:pic>
      <p:pic>
        <p:nvPicPr>
          <p:cNvPr id="18" name="Audio 17">
            <a:hlinkClick r:id="" action="ppaction://media"/>
            <a:extLst>
              <a:ext uri="{FF2B5EF4-FFF2-40B4-BE49-F238E27FC236}">
                <a16:creationId xmlns:a16="http://schemas.microsoft.com/office/drawing/2014/main" id="{33695F3C-5EC9-8A43-0630-560D90995759}"/>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347575356"/>
      </p:ext>
    </p:extLst>
  </p:cSld>
  <p:clrMapOvr>
    <a:masterClrMapping/>
  </p:clrMapOvr>
  <mc:AlternateContent xmlns:mc="http://schemas.openxmlformats.org/markup-compatibility/2006" xmlns:p14="http://schemas.microsoft.com/office/powerpoint/2010/main">
    <mc:Choice Requires="p14">
      <p:transition spd="slow" p14:dur="2000" advTm="14976"/>
    </mc:Choice>
    <mc:Fallback xmlns="">
      <p:transition spd="slow" advTm="149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589"/>
        <p:cNvGrpSpPr/>
        <p:nvPr/>
      </p:nvGrpSpPr>
      <p:grpSpPr>
        <a:xfrm>
          <a:off x="0" y="0"/>
          <a:ext cx="0" cy="0"/>
          <a:chOff x="0" y="0"/>
          <a:chExt cx="0" cy="0"/>
        </a:xfrm>
      </p:grpSpPr>
      <p:sp>
        <p:nvSpPr>
          <p:cNvPr id="11590" name="Google Shape;11590;p31"/>
          <p:cNvSpPr txBox="1">
            <a:spLocks noGrp="1"/>
          </p:cNvSpPr>
          <p:nvPr>
            <p:ph type="body" idx="1"/>
          </p:nvPr>
        </p:nvSpPr>
        <p:spPr>
          <a:xfrm>
            <a:off x="731524" y="1170125"/>
            <a:ext cx="3840475" cy="342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sz="2400" dirty="0"/>
              <a:t>Ce programme est le même dans toutes les classes du préscolaire:</a:t>
            </a:r>
          </a:p>
          <a:p>
            <a:pPr marL="0" lvl="0" indent="0" algn="l" rtl="0">
              <a:spcBef>
                <a:spcPts val="0"/>
              </a:spcBef>
              <a:spcAft>
                <a:spcPts val="0"/>
              </a:spcAft>
              <a:buNone/>
            </a:pPr>
            <a:endParaRPr lang="fr-CA" sz="2400" dirty="0"/>
          </a:p>
          <a:p>
            <a:pPr marL="342900" lvl="0" indent="-342900" algn="l" rtl="0">
              <a:spcBef>
                <a:spcPts val="0"/>
              </a:spcBef>
              <a:spcAft>
                <a:spcPts val="0"/>
              </a:spcAft>
              <a:buFont typeface="Wingdings" panose="05000000000000000000" pitchFamily="2" charset="2"/>
              <a:buChar char="Ø"/>
            </a:pPr>
            <a:r>
              <a:rPr lang="fr-CA" sz="2400" dirty="0"/>
              <a:t>Classe régulière</a:t>
            </a:r>
          </a:p>
          <a:p>
            <a:pPr marL="0" lvl="0" indent="0" algn="l" rtl="0">
              <a:spcBef>
                <a:spcPts val="0"/>
              </a:spcBef>
              <a:spcAft>
                <a:spcPts val="0"/>
              </a:spcAft>
              <a:buNone/>
            </a:pPr>
            <a:endParaRPr lang="fr-CA" sz="2400" dirty="0"/>
          </a:p>
          <a:p>
            <a:pPr marL="0" lvl="0" indent="0" algn="l" rtl="0">
              <a:spcBef>
                <a:spcPts val="0"/>
              </a:spcBef>
              <a:spcAft>
                <a:spcPts val="0"/>
              </a:spcAft>
              <a:buNone/>
            </a:pPr>
            <a:endParaRPr dirty="0"/>
          </a:p>
        </p:txBody>
      </p:sp>
      <p:sp>
        <p:nvSpPr>
          <p:cNvPr id="11591" name="Google Shape;11591;p31"/>
          <p:cNvSpPr txBox="1">
            <a:spLocks noGrp="1"/>
          </p:cNvSpPr>
          <p:nvPr>
            <p:ph type="title"/>
          </p:nvPr>
        </p:nvSpPr>
        <p:spPr>
          <a:xfrm>
            <a:off x="731525" y="597425"/>
            <a:ext cx="76812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Le programme de formation</a:t>
            </a:r>
            <a:endParaRPr dirty="0"/>
          </a:p>
        </p:txBody>
      </p:sp>
      <p:pic>
        <p:nvPicPr>
          <p:cNvPr id="3" name="Image 2">
            <a:extLst>
              <a:ext uri="{FF2B5EF4-FFF2-40B4-BE49-F238E27FC236}">
                <a16:creationId xmlns:a16="http://schemas.microsoft.com/office/drawing/2014/main" id="{74002D8A-84EF-B34C-A9A3-6B6110CD6D9F}"/>
              </a:ext>
            </a:extLst>
          </p:cNvPr>
          <p:cNvPicPr>
            <a:picLocks noChangeAspect="1"/>
          </p:cNvPicPr>
          <p:nvPr/>
        </p:nvPicPr>
        <p:blipFill>
          <a:blip r:embed="rId5"/>
          <a:stretch>
            <a:fillRect/>
          </a:stretch>
        </p:blipFill>
        <p:spPr>
          <a:xfrm>
            <a:off x="4611141" y="1170124"/>
            <a:ext cx="3801334" cy="3421201"/>
          </a:xfrm>
          <a:prstGeom prst="rect">
            <a:avLst/>
          </a:prstGeom>
        </p:spPr>
      </p:pic>
      <p:pic>
        <p:nvPicPr>
          <p:cNvPr id="13" name="Son enregistré">
            <a:hlinkClick r:id="" action="ppaction://media"/>
            <a:extLst>
              <a:ext uri="{FF2B5EF4-FFF2-40B4-BE49-F238E27FC236}">
                <a16:creationId xmlns:a16="http://schemas.microsoft.com/office/drawing/2014/main" id="{E6C42D35-AF26-2E46-46BA-54346E4DF81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006075" y="4139675"/>
            <a:ext cx="406400" cy="406400"/>
          </a:xfrm>
          <a:prstGeom prst="rect">
            <a:avLst/>
          </a:prstGeom>
        </p:spPr>
      </p:pic>
    </p:spTree>
    <p:extLst>
      <p:ext uri="{BB962C8B-B14F-4D97-AF65-F5344CB8AC3E}">
        <p14:creationId xmlns:p14="http://schemas.microsoft.com/office/powerpoint/2010/main" val="3449221806"/>
      </p:ext>
    </p:extLst>
  </p:cSld>
  <p:clrMapOvr>
    <a:masterClrMapping/>
  </p:clrMapOvr>
  <mc:AlternateContent xmlns:mc="http://schemas.openxmlformats.org/markup-compatibility/2006" xmlns:p14="http://schemas.microsoft.com/office/powerpoint/2010/main">
    <mc:Choice Requires="p14">
      <p:transition spd="slow" p14:dur="2000" advTm="20434"/>
    </mc:Choice>
    <mc:Fallback xmlns="">
      <p:transition spd="slow" advTm="204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728"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595"/>
        <p:cNvGrpSpPr/>
        <p:nvPr/>
      </p:nvGrpSpPr>
      <p:grpSpPr>
        <a:xfrm>
          <a:off x="0" y="0"/>
          <a:ext cx="0" cy="0"/>
          <a:chOff x="0" y="0"/>
          <a:chExt cx="0" cy="0"/>
        </a:xfrm>
      </p:grpSpPr>
      <p:sp>
        <p:nvSpPr>
          <p:cNvPr id="11601" name="Google Shape;11601;p32"/>
          <p:cNvSpPr txBox="1">
            <a:spLocks noGrp="1"/>
          </p:cNvSpPr>
          <p:nvPr>
            <p:ph type="title" idx="18"/>
          </p:nvPr>
        </p:nvSpPr>
        <p:spPr>
          <a:xfrm>
            <a:off x="731550" y="597425"/>
            <a:ext cx="76809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Calendrier scolaire</a:t>
            </a:r>
            <a:endParaRPr dirty="0"/>
          </a:p>
        </p:txBody>
      </p:sp>
      <p:grpSp>
        <p:nvGrpSpPr>
          <p:cNvPr id="11617" name="Google Shape;11617;p32"/>
          <p:cNvGrpSpPr/>
          <p:nvPr/>
        </p:nvGrpSpPr>
        <p:grpSpPr>
          <a:xfrm>
            <a:off x="7155481" y="674664"/>
            <a:ext cx="1256969" cy="1127719"/>
            <a:chOff x="7643104" y="1017461"/>
            <a:chExt cx="467605" cy="419523"/>
          </a:xfrm>
        </p:grpSpPr>
        <p:sp>
          <p:nvSpPr>
            <p:cNvPr id="11618" name="Google Shape;11618;p32"/>
            <p:cNvSpPr/>
            <p:nvPr/>
          </p:nvSpPr>
          <p:spPr>
            <a:xfrm>
              <a:off x="7643104" y="1017461"/>
              <a:ext cx="436093" cy="419523"/>
            </a:xfrm>
            <a:custGeom>
              <a:avLst/>
              <a:gdLst/>
              <a:ahLst/>
              <a:cxnLst/>
              <a:rect l="l" t="t" r="r" b="b"/>
              <a:pathLst>
                <a:path w="17686" h="17014" extrusionOk="0">
                  <a:moveTo>
                    <a:pt x="9185" y="0"/>
                  </a:moveTo>
                  <a:cubicBezTo>
                    <a:pt x="5752" y="0"/>
                    <a:pt x="2646" y="2066"/>
                    <a:pt x="1323" y="5246"/>
                  </a:cubicBezTo>
                  <a:cubicBezTo>
                    <a:pt x="1" y="8426"/>
                    <a:pt x="729" y="12082"/>
                    <a:pt x="3166" y="14519"/>
                  </a:cubicBezTo>
                  <a:cubicBezTo>
                    <a:pt x="4795" y="16148"/>
                    <a:pt x="6968" y="17014"/>
                    <a:pt x="9180" y="17014"/>
                  </a:cubicBezTo>
                  <a:cubicBezTo>
                    <a:pt x="10278" y="17014"/>
                    <a:pt x="11385" y="16801"/>
                    <a:pt x="12439" y="16362"/>
                  </a:cubicBezTo>
                  <a:cubicBezTo>
                    <a:pt x="15620" y="15039"/>
                    <a:pt x="17685" y="11948"/>
                    <a:pt x="17685" y="8501"/>
                  </a:cubicBezTo>
                  <a:cubicBezTo>
                    <a:pt x="17685" y="3804"/>
                    <a:pt x="13881" y="0"/>
                    <a:pt x="91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9" name="Google Shape;11619;p32"/>
            <p:cNvSpPr/>
            <p:nvPr/>
          </p:nvSpPr>
          <p:spPr>
            <a:xfrm>
              <a:off x="7696241" y="1054102"/>
              <a:ext cx="414468" cy="382709"/>
            </a:xfrm>
            <a:custGeom>
              <a:avLst/>
              <a:gdLst/>
              <a:ahLst/>
              <a:cxnLst/>
              <a:rect l="l" t="t" r="r" b="b"/>
              <a:pathLst>
                <a:path w="16809" h="15521" extrusionOk="0">
                  <a:moveTo>
                    <a:pt x="11815" y="0"/>
                  </a:moveTo>
                  <a:cubicBezTo>
                    <a:pt x="14119" y="3374"/>
                    <a:pt x="13702" y="7906"/>
                    <a:pt x="10804" y="10804"/>
                  </a:cubicBezTo>
                  <a:cubicBezTo>
                    <a:pt x="9163" y="12445"/>
                    <a:pt x="6983" y="13292"/>
                    <a:pt x="4787" y="13292"/>
                  </a:cubicBezTo>
                  <a:cubicBezTo>
                    <a:pt x="3125" y="13292"/>
                    <a:pt x="1454" y="12807"/>
                    <a:pt x="0" y="11815"/>
                  </a:cubicBezTo>
                  <a:lnTo>
                    <a:pt x="0" y="11815"/>
                  </a:lnTo>
                  <a:cubicBezTo>
                    <a:pt x="1666" y="14256"/>
                    <a:pt x="4339" y="15521"/>
                    <a:pt x="7030" y="15521"/>
                  </a:cubicBezTo>
                  <a:cubicBezTo>
                    <a:pt x="9189" y="15521"/>
                    <a:pt x="11360" y="14707"/>
                    <a:pt x="13034" y="13033"/>
                  </a:cubicBezTo>
                  <a:cubicBezTo>
                    <a:pt x="16808" y="9273"/>
                    <a:pt x="16214" y="3002"/>
                    <a:pt x="11815" y="0"/>
                  </a:cubicBezTo>
                  <a:close/>
                </a:path>
              </a:pathLst>
            </a:custGeom>
            <a:solidFill>
              <a:srgbClr val="2C2829">
                <a:alpha val="5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0" name="Google Shape;11620;p32"/>
            <p:cNvSpPr/>
            <p:nvPr/>
          </p:nvSpPr>
          <p:spPr>
            <a:xfrm>
              <a:off x="7685613" y="1056666"/>
              <a:ext cx="354378" cy="340939"/>
            </a:xfrm>
            <a:custGeom>
              <a:avLst/>
              <a:gdLst/>
              <a:ahLst/>
              <a:cxnLst/>
              <a:rect l="l" t="t" r="r" b="b"/>
              <a:pathLst>
                <a:path w="14372" h="13827" extrusionOk="0">
                  <a:moveTo>
                    <a:pt x="7461" y="0"/>
                  </a:moveTo>
                  <a:cubicBezTo>
                    <a:pt x="4667" y="0"/>
                    <a:pt x="2140" y="1679"/>
                    <a:pt x="1070" y="4265"/>
                  </a:cubicBezTo>
                  <a:cubicBezTo>
                    <a:pt x="0" y="6851"/>
                    <a:pt x="595" y="9823"/>
                    <a:pt x="2571" y="11800"/>
                  </a:cubicBezTo>
                  <a:cubicBezTo>
                    <a:pt x="3894" y="13123"/>
                    <a:pt x="5663" y="13826"/>
                    <a:pt x="7464" y="13826"/>
                  </a:cubicBezTo>
                  <a:cubicBezTo>
                    <a:pt x="8353" y="13826"/>
                    <a:pt x="9251" y="13655"/>
                    <a:pt x="10106" y="13301"/>
                  </a:cubicBezTo>
                  <a:cubicBezTo>
                    <a:pt x="12692" y="12231"/>
                    <a:pt x="14371" y="9704"/>
                    <a:pt x="14371" y="6911"/>
                  </a:cubicBezTo>
                  <a:cubicBezTo>
                    <a:pt x="14371" y="3091"/>
                    <a:pt x="11280" y="0"/>
                    <a:pt x="7461" y="0"/>
                  </a:cubicBezTo>
                  <a:close/>
                </a:path>
              </a:pathLst>
            </a:custGeom>
            <a:solidFill>
              <a:srgbClr val="FDDE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1" name="Google Shape;11621;p32"/>
            <p:cNvSpPr/>
            <p:nvPr/>
          </p:nvSpPr>
          <p:spPr>
            <a:xfrm>
              <a:off x="7879717" y="1240143"/>
              <a:ext cx="82183" cy="77449"/>
            </a:xfrm>
            <a:custGeom>
              <a:avLst/>
              <a:gdLst/>
              <a:ahLst/>
              <a:cxnLst/>
              <a:rect l="l" t="t" r="r" b="b"/>
              <a:pathLst>
                <a:path w="3333" h="3141" extrusionOk="0">
                  <a:moveTo>
                    <a:pt x="364" y="0"/>
                  </a:moveTo>
                  <a:cubicBezTo>
                    <a:pt x="168" y="0"/>
                    <a:pt x="1" y="253"/>
                    <a:pt x="183" y="436"/>
                  </a:cubicBezTo>
                  <a:lnTo>
                    <a:pt x="2828" y="3066"/>
                  </a:lnTo>
                  <a:cubicBezTo>
                    <a:pt x="2871" y="3123"/>
                    <a:pt x="2928" y="3139"/>
                    <a:pt x="2998" y="3140"/>
                  </a:cubicBezTo>
                  <a:lnTo>
                    <a:pt x="2998" y="3140"/>
                  </a:lnTo>
                  <a:cubicBezTo>
                    <a:pt x="3217" y="3135"/>
                    <a:pt x="3332" y="2871"/>
                    <a:pt x="3170" y="2724"/>
                  </a:cubicBezTo>
                  <a:lnTo>
                    <a:pt x="540" y="79"/>
                  </a:lnTo>
                  <a:cubicBezTo>
                    <a:pt x="485" y="24"/>
                    <a:pt x="423" y="0"/>
                    <a:pt x="364" y="0"/>
                  </a:cubicBezTo>
                  <a:close/>
                  <a:moveTo>
                    <a:pt x="2998" y="3140"/>
                  </a:moveTo>
                  <a:lnTo>
                    <a:pt x="2998" y="3140"/>
                  </a:lnTo>
                  <a:cubicBezTo>
                    <a:pt x="2996" y="3140"/>
                    <a:pt x="2994" y="3140"/>
                    <a:pt x="2992" y="3140"/>
                  </a:cubicBezTo>
                  <a:lnTo>
                    <a:pt x="3007" y="3140"/>
                  </a:lnTo>
                  <a:cubicBezTo>
                    <a:pt x="3004" y="3140"/>
                    <a:pt x="3001" y="3140"/>
                    <a:pt x="2998" y="314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2" name="Google Shape;11622;p32"/>
            <p:cNvSpPr/>
            <p:nvPr/>
          </p:nvSpPr>
          <p:spPr>
            <a:xfrm>
              <a:off x="7852347" y="1108595"/>
              <a:ext cx="34101" cy="118479"/>
            </a:xfrm>
            <a:custGeom>
              <a:avLst/>
              <a:gdLst/>
              <a:ahLst/>
              <a:cxnLst/>
              <a:rect l="l" t="t" r="r" b="b"/>
              <a:pathLst>
                <a:path w="1383" h="4805" extrusionOk="0">
                  <a:moveTo>
                    <a:pt x="691" y="1"/>
                  </a:moveTo>
                  <a:cubicBezTo>
                    <a:pt x="357" y="1"/>
                    <a:pt x="23" y="220"/>
                    <a:pt x="0" y="658"/>
                  </a:cubicBezTo>
                  <a:lnTo>
                    <a:pt x="0" y="4805"/>
                  </a:lnTo>
                  <a:lnTo>
                    <a:pt x="1382" y="4805"/>
                  </a:lnTo>
                  <a:lnTo>
                    <a:pt x="1382" y="658"/>
                  </a:lnTo>
                  <a:cubicBezTo>
                    <a:pt x="1360" y="220"/>
                    <a:pt x="1026" y="1"/>
                    <a:pt x="69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3" name="Google Shape;11623;p32"/>
            <p:cNvSpPr/>
            <p:nvPr/>
          </p:nvSpPr>
          <p:spPr>
            <a:xfrm>
              <a:off x="7761830" y="1210184"/>
              <a:ext cx="107753" cy="34126"/>
            </a:xfrm>
            <a:custGeom>
              <a:avLst/>
              <a:gdLst/>
              <a:ahLst/>
              <a:cxnLst/>
              <a:rect l="l" t="t" r="r" b="b"/>
              <a:pathLst>
                <a:path w="4370" h="1384" extrusionOk="0">
                  <a:moveTo>
                    <a:pt x="922" y="1"/>
                  </a:moveTo>
                  <a:cubicBezTo>
                    <a:pt x="1" y="1"/>
                    <a:pt x="1" y="1383"/>
                    <a:pt x="922" y="1383"/>
                  </a:cubicBezTo>
                  <a:lnTo>
                    <a:pt x="4370" y="1383"/>
                  </a:lnTo>
                  <a:lnTo>
                    <a:pt x="437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4" name="Google Shape;11624;p32"/>
            <p:cNvSpPr/>
            <p:nvPr/>
          </p:nvSpPr>
          <p:spPr>
            <a:xfrm>
              <a:off x="7796276" y="1153767"/>
              <a:ext cx="258361" cy="243813"/>
            </a:xfrm>
            <a:custGeom>
              <a:avLst/>
              <a:gdLst/>
              <a:ahLst/>
              <a:cxnLst/>
              <a:rect l="l" t="t" r="r" b="b"/>
              <a:pathLst>
                <a:path w="10478" h="9888" extrusionOk="0">
                  <a:moveTo>
                    <a:pt x="9214" y="0"/>
                  </a:moveTo>
                  <a:lnTo>
                    <a:pt x="9214" y="0"/>
                  </a:lnTo>
                  <a:cubicBezTo>
                    <a:pt x="9229" y="238"/>
                    <a:pt x="9244" y="491"/>
                    <a:pt x="9244" y="743"/>
                  </a:cubicBezTo>
                  <a:cubicBezTo>
                    <a:pt x="9244" y="5439"/>
                    <a:pt x="5440" y="9244"/>
                    <a:pt x="744" y="9244"/>
                  </a:cubicBezTo>
                  <a:cubicBezTo>
                    <a:pt x="491" y="9244"/>
                    <a:pt x="253" y="9244"/>
                    <a:pt x="1" y="9214"/>
                  </a:cubicBezTo>
                  <a:lnTo>
                    <a:pt x="1" y="9214"/>
                  </a:lnTo>
                  <a:cubicBezTo>
                    <a:pt x="950" y="9668"/>
                    <a:pt x="1965" y="9887"/>
                    <a:pt x="2971" y="9887"/>
                  </a:cubicBezTo>
                  <a:cubicBezTo>
                    <a:pt x="4768" y="9887"/>
                    <a:pt x="6538" y="9186"/>
                    <a:pt x="7862" y="7862"/>
                  </a:cubicBezTo>
                  <a:cubicBezTo>
                    <a:pt x="9943" y="5796"/>
                    <a:pt x="10478" y="2646"/>
                    <a:pt x="9214" y="0"/>
                  </a:cubicBezTo>
                  <a:close/>
                </a:path>
              </a:pathLst>
            </a:custGeom>
            <a:solidFill>
              <a:srgbClr val="2C2829">
                <a:alpha val="5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5" name="Google Shape;11625;p32"/>
            <p:cNvSpPr/>
            <p:nvPr/>
          </p:nvSpPr>
          <p:spPr>
            <a:xfrm>
              <a:off x="7832548" y="1199556"/>
              <a:ext cx="64159" cy="55011"/>
            </a:xfrm>
            <a:custGeom>
              <a:avLst/>
              <a:gdLst/>
              <a:ahLst/>
              <a:cxnLst/>
              <a:rect l="l" t="t" r="r" b="b"/>
              <a:pathLst>
                <a:path w="2602" h="2231" extrusionOk="0">
                  <a:moveTo>
                    <a:pt x="1487" y="1"/>
                  </a:moveTo>
                  <a:cubicBezTo>
                    <a:pt x="491" y="1"/>
                    <a:pt x="1" y="1205"/>
                    <a:pt x="699" y="1903"/>
                  </a:cubicBezTo>
                  <a:cubicBezTo>
                    <a:pt x="925" y="2129"/>
                    <a:pt x="1205" y="2231"/>
                    <a:pt x="1479" y="2231"/>
                  </a:cubicBezTo>
                  <a:cubicBezTo>
                    <a:pt x="2051" y="2231"/>
                    <a:pt x="2601" y="1789"/>
                    <a:pt x="2601" y="1116"/>
                  </a:cubicBezTo>
                  <a:cubicBezTo>
                    <a:pt x="2601" y="506"/>
                    <a:pt x="2111" y="1"/>
                    <a:pt x="14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6" name="Google Shape;11626;p32"/>
            <p:cNvSpPr/>
            <p:nvPr/>
          </p:nvSpPr>
          <p:spPr>
            <a:xfrm>
              <a:off x="7863345" y="1056666"/>
              <a:ext cx="12477" cy="23474"/>
            </a:xfrm>
            <a:custGeom>
              <a:avLst/>
              <a:gdLst/>
              <a:ahLst/>
              <a:cxnLst/>
              <a:rect l="l" t="t" r="r" b="b"/>
              <a:pathLst>
                <a:path w="506" h="952" extrusionOk="0">
                  <a:moveTo>
                    <a:pt x="0" y="0"/>
                  </a:moveTo>
                  <a:lnTo>
                    <a:pt x="0" y="699"/>
                  </a:lnTo>
                  <a:cubicBezTo>
                    <a:pt x="0" y="832"/>
                    <a:pt x="104" y="951"/>
                    <a:pt x="253" y="951"/>
                  </a:cubicBezTo>
                  <a:cubicBezTo>
                    <a:pt x="401" y="951"/>
                    <a:pt x="505" y="832"/>
                    <a:pt x="505" y="699"/>
                  </a:cubicBezTo>
                  <a:lnTo>
                    <a:pt x="50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7" name="Google Shape;11627;p32"/>
            <p:cNvSpPr/>
            <p:nvPr/>
          </p:nvSpPr>
          <p:spPr>
            <a:xfrm>
              <a:off x="7778696" y="1353493"/>
              <a:ext cx="22438" cy="24189"/>
            </a:xfrm>
            <a:custGeom>
              <a:avLst/>
              <a:gdLst/>
              <a:ahLst/>
              <a:cxnLst/>
              <a:rect l="l" t="t" r="r" b="b"/>
              <a:pathLst>
                <a:path w="910" h="981" extrusionOk="0">
                  <a:moveTo>
                    <a:pt x="563" y="0"/>
                  </a:moveTo>
                  <a:cubicBezTo>
                    <a:pt x="482" y="0"/>
                    <a:pt x="398" y="39"/>
                    <a:pt x="342" y="133"/>
                  </a:cubicBezTo>
                  <a:lnTo>
                    <a:pt x="0" y="728"/>
                  </a:lnTo>
                  <a:cubicBezTo>
                    <a:pt x="149" y="817"/>
                    <a:pt x="297" y="906"/>
                    <a:pt x="446" y="980"/>
                  </a:cubicBezTo>
                  <a:lnTo>
                    <a:pt x="788" y="386"/>
                  </a:lnTo>
                  <a:cubicBezTo>
                    <a:pt x="910" y="183"/>
                    <a:pt x="740" y="0"/>
                    <a:pt x="56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8" name="Google Shape;11628;p32"/>
            <p:cNvSpPr/>
            <p:nvPr/>
          </p:nvSpPr>
          <p:spPr>
            <a:xfrm>
              <a:off x="7778696" y="1076441"/>
              <a:ext cx="21279" cy="24214"/>
            </a:xfrm>
            <a:custGeom>
              <a:avLst/>
              <a:gdLst/>
              <a:ahLst/>
              <a:cxnLst/>
              <a:rect l="l" t="t" r="r" b="b"/>
              <a:pathLst>
                <a:path w="863" h="982" extrusionOk="0">
                  <a:moveTo>
                    <a:pt x="446" y="1"/>
                  </a:moveTo>
                  <a:cubicBezTo>
                    <a:pt x="297" y="75"/>
                    <a:pt x="149" y="164"/>
                    <a:pt x="0" y="253"/>
                  </a:cubicBezTo>
                  <a:lnTo>
                    <a:pt x="342" y="848"/>
                  </a:lnTo>
                  <a:cubicBezTo>
                    <a:pt x="387" y="937"/>
                    <a:pt x="476" y="981"/>
                    <a:pt x="565" y="981"/>
                  </a:cubicBezTo>
                  <a:cubicBezTo>
                    <a:pt x="609" y="981"/>
                    <a:pt x="654" y="967"/>
                    <a:pt x="699" y="952"/>
                  </a:cubicBezTo>
                  <a:cubicBezTo>
                    <a:pt x="818" y="877"/>
                    <a:pt x="862" y="714"/>
                    <a:pt x="788" y="595"/>
                  </a:cubicBezTo>
                  <a:lnTo>
                    <a:pt x="44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9" name="Google Shape;11629;p32"/>
            <p:cNvSpPr/>
            <p:nvPr/>
          </p:nvSpPr>
          <p:spPr>
            <a:xfrm>
              <a:off x="8014668" y="1220811"/>
              <a:ext cx="25323" cy="12501"/>
            </a:xfrm>
            <a:custGeom>
              <a:avLst/>
              <a:gdLst/>
              <a:ahLst/>
              <a:cxnLst/>
              <a:rect l="l" t="t" r="r" b="b"/>
              <a:pathLst>
                <a:path w="1027" h="507" extrusionOk="0">
                  <a:moveTo>
                    <a:pt x="343" y="1"/>
                  </a:moveTo>
                  <a:cubicBezTo>
                    <a:pt x="1" y="1"/>
                    <a:pt x="1" y="506"/>
                    <a:pt x="343" y="506"/>
                  </a:cubicBezTo>
                  <a:lnTo>
                    <a:pt x="1026" y="506"/>
                  </a:lnTo>
                  <a:lnTo>
                    <a:pt x="1026" y="254"/>
                  </a:lnTo>
                  <a:lnTo>
                    <a:pt x="102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0" name="Google Shape;11630;p32"/>
            <p:cNvSpPr/>
            <p:nvPr/>
          </p:nvSpPr>
          <p:spPr>
            <a:xfrm>
              <a:off x="7992846" y="1297496"/>
              <a:ext cx="27345" cy="20466"/>
            </a:xfrm>
            <a:custGeom>
              <a:avLst/>
              <a:gdLst/>
              <a:ahLst/>
              <a:cxnLst/>
              <a:rect l="l" t="t" r="r" b="b"/>
              <a:pathLst>
                <a:path w="1109" h="830" extrusionOk="0">
                  <a:moveTo>
                    <a:pt x="375" y="0"/>
                  </a:moveTo>
                  <a:cubicBezTo>
                    <a:pt x="146" y="0"/>
                    <a:pt x="0" y="335"/>
                    <a:pt x="262" y="472"/>
                  </a:cubicBezTo>
                  <a:lnTo>
                    <a:pt x="856" y="829"/>
                  </a:lnTo>
                  <a:cubicBezTo>
                    <a:pt x="945" y="680"/>
                    <a:pt x="1034" y="532"/>
                    <a:pt x="1109" y="383"/>
                  </a:cubicBezTo>
                  <a:lnTo>
                    <a:pt x="514" y="41"/>
                  </a:lnTo>
                  <a:cubicBezTo>
                    <a:pt x="466" y="13"/>
                    <a:pt x="419" y="0"/>
                    <a:pt x="37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1" name="Google Shape;11631;p32"/>
            <p:cNvSpPr/>
            <p:nvPr/>
          </p:nvSpPr>
          <p:spPr>
            <a:xfrm>
              <a:off x="7995262" y="1136532"/>
              <a:ext cx="24929" cy="20194"/>
            </a:xfrm>
            <a:custGeom>
              <a:avLst/>
              <a:gdLst/>
              <a:ahLst/>
              <a:cxnLst/>
              <a:rect l="l" t="t" r="r" b="b"/>
              <a:pathLst>
                <a:path w="1011" h="819" extrusionOk="0">
                  <a:moveTo>
                    <a:pt x="758" y="1"/>
                  </a:moveTo>
                  <a:lnTo>
                    <a:pt x="164" y="343"/>
                  </a:lnTo>
                  <a:cubicBezTo>
                    <a:pt x="30" y="417"/>
                    <a:pt x="0" y="566"/>
                    <a:pt x="60" y="699"/>
                  </a:cubicBezTo>
                  <a:cubicBezTo>
                    <a:pt x="104" y="774"/>
                    <a:pt x="193" y="818"/>
                    <a:pt x="282" y="818"/>
                  </a:cubicBezTo>
                  <a:cubicBezTo>
                    <a:pt x="327" y="818"/>
                    <a:pt x="372" y="803"/>
                    <a:pt x="416" y="788"/>
                  </a:cubicBezTo>
                  <a:lnTo>
                    <a:pt x="1011" y="447"/>
                  </a:lnTo>
                  <a:cubicBezTo>
                    <a:pt x="936" y="298"/>
                    <a:pt x="847" y="149"/>
                    <a:pt x="7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2" name="Google Shape;11632;p32"/>
            <p:cNvSpPr/>
            <p:nvPr/>
          </p:nvSpPr>
          <p:spPr>
            <a:xfrm>
              <a:off x="7718950" y="1297496"/>
              <a:ext cx="27049" cy="20466"/>
            </a:xfrm>
            <a:custGeom>
              <a:avLst/>
              <a:gdLst/>
              <a:ahLst/>
              <a:cxnLst/>
              <a:rect l="l" t="t" r="r" b="b"/>
              <a:pathLst>
                <a:path w="1097" h="830" extrusionOk="0">
                  <a:moveTo>
                    <a:pt x="734" y="0"/>
                  </a:moveTo>
                  <a:cubicBezTo>
                    <a:pt x="690" y="0"/>
                    <a:pt x="643" y="13"/>
                    <a:pt x="595" y="41"/>
                  </a:cubicBezTo>
                  <a:lnTo>
                    <a:pt x="1" y="383"/>
                  </a:lnTo>
                  <a:cubicBezTo>
                    <a:pt x="75" y="532"/>
                    <a:pt x="164" y="680"/>
                    <a:pt x="253" y="829"/>
                  </a:cubicBezTo>
                  <a:lnTo>
                    <a:pt x="848" y="472"/>
                  </a:lnTo>
                  <a:cubicBezTo>
                    <a:pt x="1097" y="335"/>
                    <a:pt x="960" y="0"/>
                    <a:pt x="7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3" name="Google Shape;11633;p32"/>
            <p:cNvSpPr/>
            <p:nvPr/>
          </p:nvSpPr>
          <p:spPr>
            <a:xfrm>
              <a:off x="7699175" y="1220811"/>
              <a:ext cx="23474" cy="12501"/>
            </a:xfrm>
            <a:custGeom>
              <a:avLst/>
              <a:gdLst/>
              <a:ahLst/>
              <a:cxnLst/>
              <a:rect l="l" t="t" r="r" b="b"/>
              <a:pathLst>
                <a:path w="952" h="507" extrusionOk="0">
                  <a:moveTo>
                    <a:pt x="0" y="1"/>
                  </a:moveTo>
                  <a:lnTo>
                    <a:pt x="0" y="254"/>
                  </a:lnTo>
                  <a:lnTo>
                    <a:pt x="0" y="506"/>
                  </a:lnTo>
                  <a:lnTo>
                    <a:pt x="684" y="506"/>
                  </a:lnTo>
                  <a:cubicBezTo>
                    <a:pt x="833" y="506"/>
                    <a:pt x="951" y="402"/>
                    <a:pt x="951" y="254"/>
                  </a:cubicBezTo>
                  <a:cubicBezTo>
                    <a:pt x="951" y="120"/>
                    <a:pt x="833" y="1"/>
                    <a:pt x="6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4" name="Google Shape;11634;p32"/>
            <p:cNvSpPr/>
            <p:nvPr/>
          </p:nvSpPr>
          <p:spPr>
            <a:xfrm>
              <a:off x="7718950" y="1136532"/>
              <a:ext cx="26408" cy="20194"/>
            </a:xfrm>
            <a:custGeom>
              <a:avLst/>
              <a:gdLst/>
              <a:ahLst/>
              <a:cxnLst/>
              <a:rect l="l" t="t" r="r" b="b"/>
              <a:pathLst>
                <a:path w="1071" h="819" extrusionOk="0">
                  <a:moveTo>
                    <a:pt x="253" y="1"/>
                  </a:moveTo>
                  <a:cubicBezTo>
                    <a:pt x="164" y="149"/>
                    <a:pt x="60" y="283"/>
                    <a:pt x="1" y="447"/>
                  </a:cubicBezTo>
                  <a:lnTo>
                    <a:pt x="595" y="788"/>
                  </a:lnTo>
                  <a:cubicBezTo>
                    <a:pt x="625" y="803"/>
                    <a:pt x="670" y="818"/>
                    <a:pt x="714" y="818"/>
                  </a:cubicBezTo>
                  <a:cubicBezTo>
                    <a:pt x="982" y="818"/>
                    <a:pt x="1071" y="476"/>
                    <a:pt x="848" y="343"/>
                  </a:cubicBezTo>
                  <a:lnTo>
                    <a:pt x="25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5" name="Google Shape;11635;p32"/>
            <p:cNvSpPr/>
            <p:nvPr/>
          </p:nvSpPr>
          <p:spPr>
            <a:xfrm>
              <a:off x="7863345" y="1374822"/>
              <a:ext cx="12477" cy="23005"/>
            </a:xfrm>
            <a:custGeom>
              <a:avLst/>
              <a:gdLst/>
              <a:ahLst/>
              <a:cxnLst/>
              <a:rect l="l" t="t" r="r" b="b"/>
              <a:pathLst>
                <a:path w="506" h="933" extrusionOk="0">
                  <a:moveTo>
                    <a:pt x="247" y="0"/>
                  </a:moveTo>
                  <a:cubicBezTo>
                    <a:pt x="126" y="0"/>
                    <a:pt x="8" y="78"/>
                    <a:pt x="0" y="234"/>
                  </a:cubicBezTo>
                  <a:lnTo>
                    <a:pt x="0" y="933"/>
                  </a:lnTo>
                  <a:lnTo>
                    <a:pt x="505" y="933"/>
                  </a:lnTo>
                  <a:lnTo>
                    <a:pt x="505" y="234"/>
                  </a:lnTo>
                  <a:cubicBezTo>
                    <a:pt x="491" y="78"/>
                    <a:pt x="368" y="0"/>
                    <a:pt x="2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6" name="Google Shape;11636;p32"/>
            <p:cNvSpPr/>
            <p:nvPr/>
          </p:nvSpPr>
          <p:spPr>
            <a:xfrm>
              <a:off x="7937909" y="1353493"/>
              <a:ext cx="22192" cy="24189"/>
            </a:xfrm>
            <a:custGeom>
              <a:avLst/>
              <a:gdLst/>
              <a:ahLst/>
              <a:cxnLst/>
              <a:rect l="l" t="t" r="r" b="b"/>
              <a:pathLst>
                <a:path w="900" h="981" extrusionOk="0">
                  <a:moveTo>
                    <a:pt x="346" y="0"/>
                  </a:moveTo>
                  <a:cubicBezTo>
                    <a:pt x="173" y="0"/>
                    <a:pt x="0" y="183"/>
                    <a:pt x="112" y="386"/>
                  </a:cubicBezTo>
                  <a:lnTo>
                    <a:pt x="454" y="980"/>
                  </a:lnTo>
                  <a:cubicBezTo>
                    <a:pt x="617" y="906"/>
                    <a:pt x="766" y="817"/>
                    <a:pt x="899" y="728"/>
                  </a:cubicBezTo>
                  <a:lnTo>
                    <a:pt x="558" y="133"/>
                  </a:lnTo>
                  <a:cubicBezTo>
                    <a:pt x="506" y="39"/>
                    <a:pt x="426" y="0"/>
                    <a:pt x="34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7" name="Google Shape;11637;p32"/>
            <p:cNvSpPr/>
            <p:nvPr/>
          </p:nvSpPr>
          <p:spPr>
            <a:xfrm>
              <a:off x="7938821" y="1076441"/>
              <a:ext cx="21279" cy="24214"/>
            </a:xfrm>
            <a:custGeom>
              <a:avLst/>
              <a:gdLst/>
              <a:ahLst/>
              <a:cxnLst/>
              <a:rect l="l" t="t" r="r" b="b"/>
              <a:pathLst>
                <a:path w="863" h="982" extrusionOk="0">
                  <a:moveTo>
                    <a:pt x="417" y="1"/>
                  </a:moveTo>
                  <a:lnTo>
                    <a:pt x="75" y="595"/>
                  </a:lnTo>
                  <a:cubicBezTo>
                    <a:pt x="1" y="714"/>
                    <a:pt x="45" y="877"/>
                    <a:pt x="164" y="952"/>
                  </a:cubicBezTo>
                  <a:cubicBezTo>
                    <a:pt x="209" y="981"/>
                    <a:pt x="253" y="981"/>
                    <a:pt x="298" y="981"/>
                  </a:cubicBezTo>
                  <a:cubicBezTo>
                    <a:pt x="387" y="981"/>
                    <a:pt x="476" y="937"/>
                    <a:pt x="521" y="863"/>
                  </a:cubicBezTo>
                  <a:lnTo>
                    <a:pt x="862" y="268"/>
                  </a:lnTo>
                  <a:cubicBezTo>
                    <a:pt x="714" y="179"/>
                    <a:pt x="565" y="90"/>
                    <a:pt x="41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Google Shape;11590;p31">
            <a:extLst>
              <a:ext uri="{FF2B5EF4-FFF2-40B4-BE49-F238E27FC236}">
                <a16:creationId xmlns:a16="http://schemas.microsoft.com/office/drawing/2014/main" id="{09E75994-1B1C-9409-93E0-4F0588A213D4}"/>
              </a:ext>
            </a:extLst>
          </p:cNvPr>
          <p:cNvSpPr txBox="1">
            <a:spLocks/>
          </p:cNvSpPr>
          <p:nvPr/>
        </p:nvSpPr>
        <p:spPr>
          <a:xfrm>
            <a:off x="4093186" y="1057839"/>
            <a:ext cx="4234557" cy="3421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lt1"/>
              </a:buClr>
              <a:buSzPts val="1800"/>
              <a:buFont typeface="Lato"/>
              <a:buNone/>
              <a:defRPr sz="1400" b="0" i="0" u="none" strike="noStrike" cap="none">
                <a:solidFill>
                  <a:schemeClr val="lt1"/>
                </a:solidFill>
                <a:latin typeface="Lato"/>
                <a:ea typeface="Lato"/>
                <a:cs typeface="Lato"/>
                <a:sym typeface="Lato"/>
              </a:defRPr>
            </a:lvl1pPr>
            <a:lvl2pPr marL="914400" marR="0" lvl="1" indent="-317500" algn="ctr" rtl="0">
              <a:lnSpc>
                <a:spcPct val="100000"/>
              </a:lnSpc>
              <a:spcBef>
                <a:spcPts val="0"/>
              </a:spcBef>
              <a:spcAft>
                <a:spcPts val="0"/>
              </a:spcAft>
              <a:buClr>
                <a:schemeClr val="lt1"/>
              </a:buClr>
              <a:buSzPts val="2800"/>
              <a:buFont typeface="Lato"/>
              <a:buNone/>
              <a:defRPr sz="2800" b="0" i="0" u="none" strike="noStrike" cap="none">
                <a:solidFill>
                  <a:schemeClr val="lt1"/>
                </a:solidFill>
                <a:latin typeface="Lato"/>
                <a:ea typeface="Lato"/>
                <a:cs typeface="Lato"/>
                <a:sym typeface="Lato"/>
              </a:defRPr>
            </a:lvl2pPr>
            <a:lvl3pPr marL="1371600" marR="0" lvl="2" indent="-317500" algn="ctr" rtl="0">
              <a:lnSpc>
                <a:spcPct val="100000"/>
              </a:lnSpc>
              <a:spcBef>
                <a:spcPts val="0"/>
              </a:spcBef>
              <a:spcAft>
                <a:spcPts val="0"/>
              </a:spcAft>
              <a:buClr>
                <a:schemeClr val="lt1"/>
              </a:buClr>
              <a:buSzPts val="2800"/>
              <a:buFont typeface="Lato"/>
              <a:buNone/>
              <a:defRPr sz="2800" b="0" i="0" u="none" strike="noStrike" cap="none">
                <a:solidFill>
                  <a:schemeClr val="lt1"/>
                </a:solidFill>
                <a:latin typeface="Lato"/>
                <a:ea typeface="Lato"/>
                <a:cs typeface="Lato"/>
                <a:sym typeface="Lato"/>
              </a:defRPr>
            </a:lvl3pPr>
            <a:lvl4pPr marL="1828800" marR="0" lvl="3" indent="-317500" algn="ctr" rtl="0">
              <a:lnSpc>
                <a:spcPct val="100000"/>
              </a:lnSpc>
              <a:spcBef>
                <a:spcPts val="0"/>
              </a:spcBef>
              <a:spcAft>
                <a:spcPts val="0"/>
              </a:spcAft>
              <a:buClr>
                <a:schemeClr val="lt1"/>
              </a:buClr>
              <a:buSzPts val="2800"/>
              <a:buFont typeface="Lato"/>
              <a:buNone/>
              <a:defRPr sz="2800" b="0" i="0" u="none" strike="noStrike" cap="none">
                <a:solidFill>
                  <a:schemeClr val="lt1"/>
                </a:solidFill>
                <a:latin typeface="Lato"/>
                <a:ea typeface="Lato"/>
                <a:cs typeface="Lato"/>
                <a:sym typeface="Lato"/>
              </a:defRPr>
            </a:lvl4pPr>
            <a:lvl5pPr marL="2286000" marR="0" lvl="4" indent="-317500" algn="ctr" rtl="0">
              <a:lnSpc>
                <a:spcPct val="100000"/>
              </a:lnSpc>
              <a:spcBef>
                <a:spcPts val="0"/>
              </a:spcBef>
              <a:spcAft>
                <a:spcPts val="0"/>
              </a:spcAft>
              <a:buClr>
                <a:schemeClr val="lt1"/>
              </a:buClr>
              <a:buSzPts val="2800"/>
              <a:buFont typeface="Lato"/>
              <a:buNone/>
              <a:defRPr sz="2800" b="0" i="0" u="none" strike="noStrike" cap="none">
                <a:solidFill>
                  <a:schemeClr val="lt1"/>
                </a:solidFill>
                <a:latin typeface="Lato"/>
                <a:ea typeface="Lato"/>
                <a:cs typeface="Lato"/>
                <a:sym typeface="Lato"/>
              </a:defRPr>
            </a:lvl5pPr>
            <a:lvl6pPr marL="2743200" marR="0" lvl="5" indent="-317500" algn="ctr" rtl="0">
              <a:lnSpc>
                <a:spcPct val="100000"/>
              </a:lnSpc>
              <a:spcBef>
                <a:spcPts val="0"/>
              </a:spcBef>
              <a:spcAft>
                <a:spcPts val="0"/>
              </a:spcAft>
              <a:buClr>
                <a:schemeClr val="lt1"/>
              </a:buClr>
              <a:buSzPts val="2800"/>
              <a:buFont typeface="Lato"/>
              <a:buNone/>
              <a:defRPr sz="2800" b="0" i="0" u="none" strike="noStrike" cap="none">
                <a:solidFill>
                  <a:schemeClr val="lt1"/>
                </a:solidFill>
                <a:latin typeface="Lato"/>
                <a:ea typeface="Lato"/>
                <a:cs typeface="Lato"/>
                <a:sym typeface="Lato"/>
              </a:defRPr>
            </a:lvl6pPr>
            <a:lvl7pPr marL="3200400" marR="0" lvl="6" indent="-317500" algn="ctr" rtl="0">
              <a:lnSpc>
                <a:spcPct val="100000"/>
              </a:lnSpc>
              <a:spcBef>
                <a:spcPts val="0"/>
              </a:spcBef>
              <a:spcAft>
                <a:spcPts val="0"/>
              </a:spcAft>
              <a:buClr>
                <a:schemeClr val="lt1"/>
              </a:buClr>
              <a:buSzPts val="2800"/>
              <a:buFont typeface="Lato"/>
              <a:buNone/>
              <a:defRPr sz="2800" b="0" i="0" u="none" strike="noStrike" cap="none">
                <a:solidFill>
                  <a:schemeClr val="lt1"/>
                </a:solidFill>
                <a:latin typeface="Lato"/>
                <a:ea typeface="Lato"/>
                <a:cs typeface="Lato"/>
                <a:sym typeface="Lato"/>
              </a:defRPr>
            </a:lvl7pPr>
            <a:lvl8pPr marL="3657600" marR="0" lvl="7" indent="-317500" algn="ctr" rtl="0">
              <a:lnSpc>
                <a:spcPct val="100000"/>
              </a:lnSpc>
              <a:spcBef>
                <a:spcPts val="0"/>
              </a:spcBef>
              <a:spcAft>
                <a:spcPts val="0"/>
              </a:spcAft>
              <a:buClr>
                <a:schemeClr val="lt1"/>
              </a:buClr>
              <a:buSzPts val="2800"/>
              <a:buFont typeface="Lato"/>
              <a:buNone/>
              <a:defRPr sz="2800" b="0" i="0" u="none" strike="noStrike" cap="none">
                <a:solidFill>
                  <a:schemeClr val="lt1"/>
                </a:solidFill>
                <a:latin typeface="Lato"/>
                <a:ea typeface="Lato"/>
                <a:cs typeface="Lato"/>
                <a:sym typeface="Lato"/>
              </a:defRPr>
            </a:lvl8pPr>
            <a:lvl9pPr marL="4114800" marR="0" lvl="8" indent="-317500" algn="ctr" rtl="0">
              <a:lnSpc>
                <a:spcPct val="100000"/>
              </a:lnSpc>
              <a:spcBef>
                <a:spcPts val="0"/>
              </a:spcBef>
              <a:spcAft>
                <a:spcPts val="0"/>
              </a:spcAft>
              <a:buClr>
                <a:schemeClr val="lt1"/>
              </a:buClr>
              <a:buSzPts val="2800"/>
              <a:buFont typeface="Lato"/>
              <a:buNone/>
              <a:defRPr sz="2800" b="0" i="0" u="none" strike="noStrike" cap="none">
                <a:solidFill>
                  <a:schemeClr val="lt1"/>
                </a:solidFill>
                <a:latin typeface="Lato"/>
                <a:ea typeface="Lato"/>
                <a:cs typeface="Lato"/>
                <a:sym typeface="Lato"/>
              </a:defRPr>
            </a:lvl9pPr>
          </a:lstStyle>
          <a:p>
            <a:pPr marL="0" indent="0" algn="l"/>
            <a:endParaRPr lang="fr-FR" sz="2400" dirty="0"/>
          </a:p>
          <a:p>
            <a:pPr marL="0" indent="0" algn="l"/>
            <a:r>
              <a:rPr lang="fr-FR" sz="2400" dirty="0"/>
              <a:t>L’année scolaire :</a:t>
            </a:r>
          </a:p>
          <a:p>
            <a:pPr marL="0" indent="0" algn="l"/>
            <a:endParaRPr lang="fr-FR" sz="2400" dirty="0"/>
          </a:p>
          <a:p>
            <a:pPr marL="342900" algn="l">
              <a:buFont typeface="Wingdings" panose="05000000000000000000" pitchFamily="2" charset="2"/>
              <a:buChar char="Ø"/>
            </a:pPr>
            <a:r>
              <a:rPr lang="fr-FR" sz="2400" dirty="0"/>
              <a:t>Du 27 août au 22 juin</a:t>
            </a:r>
          </a:p>
          <a:p>
            <a:pPr marL="342900" algn="l">
              <a:buFont typeface="Wingdings" panose="05000000000000000000" pitchFamily="2" charset="2"/>
              <a:buChar char="Ø"/>
            </a:pPr>
            <a:r>
              <a:rPr lang="fr-FR" sz="2400" dirty="0"/>
              <a:t>180 jours de classe</a:t>
            </a:r>
          </a:p>
          <a:p>
            <a:pPr marL="342900" algn="l">
              <a:buFont typeface="Wingdings" panose="05000000000000000000" pitchFamily="2" charset="2"/>
              <a:buChar char="Ø"/>
            </a:pPr>
            <a:r>
              <a:rPr lang="fr-FR" sz="2400" dirty="0"/>
              <a:t>20 journées pédagogiques</a:t>
            </a:r>
          </a:p>
          <a:p>
            <a:pPr marL="0" indent="0" algn="l"/>
            <a:endParaRPr lang="fr-FR" sz="2400" dirty="0"/>
          </a:p>
          <a:p>
            <a:pPr marL="0" indent="0" algn="l"/>
            <a:endParaRPr lang="fr-FR" dirty="0"/>
          </a:p>
        </p:txBody>
      </p:sp>
      <p:pic>
        <p:nvPicPr>
          <p:cNvPr id="27" name="Audio 26">
            <a:hlinkClick r:id="" action="ppaction://media"/>
            <a:extLst>
              <a:ext uri="{FF2B5EF4-FFF2-40B4-BE49-F238E27FC236}">
                <a16:creationId xmlns:a16="http://schemas.microsoft.com/office/drawing/2014/main" id="{F7E4DFE8-0093-C186-5CAA-2524F5688428}"/>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39844" t="-139844" r="-139844" b="-139844"/>
          <a:stretch>
            <a:fillRect/>
          </a:stretch>
        </p:blipFill>
        <p:spPr>
          <a:xfrm>
            <a:off x="7539228" y="3538728"/>
            <a:ext cx="1543050" cy="1543050"/>
          </a:xfrm>
          <a:prstGeom prst="ellipse">
            <a:avLst/>
          </a:prstGeom>
        </p:spPr>
      </p:pic>
      <p:pic>
        <p:nvPicPr>
          <p:cNvPr id="5" name="Image 4">
            <a:extLst>
              <a:ext uri="{FF2B5EF4-FFF2-40B4-BE49-F238E27FC236}">
                <a16:creationId xmlns:a16="http://schemas.microsoft.com/office/drawing/2014/main" id="{3D2D3506-F5B5-D665-8BBC-E661DD5F08E4}"/>
              </a:ext>
            </a:extLst>
          </p:cNvPr>
          <p:cNvPicPr>
            <a:picLocks noChangeAspect="1"/>
          </p:cNvPicPr>
          <p:nvPr/>
        </p:nvPicPr>
        <p:blipFill>
          <a:blip r:embed="rId6"/>
          <a:stretch>
            <a:fillRect/>
          </a:stretch>
        </p:blipFill>
        <p:spPr>
          <a:xfrm>
            <a:off x="974872" y="1090047"/>
            <a:ext cx="2187494" cy="3356784"/>
          </a:xfrm>
          <a:prstGeom prst="rect">
            <a:avLst/>
          </a:prstGeom>
        </p:spPr>
      </p:pic>
    </p:spTree>
    <p:extLst>
      <p:ext uri="{BB962C8B-B14F-4D97-AF65-F5344CB8AC3E}">
        <p14:creationId xmlns:p14="http://schemas.microsoft.com/office/powerpoint/2010/main" val="559916763"/>
      </p:ext>
    </p:extLst>
  </p:cSld>
  <p:clrMapOvr>
    <a:masterClrMapping/>
  </p:clrMapOvr>
  <mc:AlternateContent xmlns:mc="http://schemas.openxmlformats.org/markup-compatibility/2006" xmlns:p14="http://schemas.microsoft.com/office/powerpoint/2010/main">
    <mc:Choice Requires="p14">
      <p:transition spd="slow" p14:dur="2000" advTm="81816"/>
    </mc:Choice>
    <mc:Fallback xmlns="">
      <p:transition spd="slow" advTm="818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595"/>
        <p:cNvGrpSpPr/>
        <p:nvPr/>
      </p:nvGrpSpPr>
      <p:grpSpPr>
        <a:xfrm>
          <a:off x="0" y="0"/>
          <a:ext cx="0" cy="0"/>
          <a:chOff x="0" y="0"/>
          <a:chExt cx="0" cy="0"/>
        </a:xfrm>
      </p:grpSpPr>
      <p:sp>
        <p:nvSpPr>
          <p:cNvPr id="11601" name="Google Shape;11601;p32"/>
          <p:cNvSpPr txBox="1">
            <a:spLocks noGrp="1"/>
          </p:cNvSpPr>
          <p:nvPr>
            <p:ph type="title" idx="18"/>
          </p:nvPr>
        </p:nvSpPr>
        <p:spPr>
          <a:xfrm>
            <a:off x="812786" y="477941"/>
            <a:ext cx="76809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dirty="0"/>
              <a:t>H</a:t>
            </a:r>
            <a:r>
              <a:rPr lang="en" dirty="0"/>
              <a:t>oraire de l’école Henri-Beaulieu</a:t>
            </a:r>
            <a:endParaRPr dirty="0"/>
          </a:p>
        </p:txBody>
      </p:sp>
      <p:grpSp>
        <p:nvGrpSpPr>
          <p:cNvPr id="11617" name="Google Shape;11617;p32"/>
          <p:cNvGrpSpPr/>
          <p:nvPr/>
        </p:nvGrpSpPr>
        <p:grpSpPr>
          <a:xfrm>
            <a:off x="7480039" y="929434"/>
            <a:ext cx="1256969" cy="1127719"/>
            <a:chOff x="7643104" y="1017461"/>
            <a:chExt cx="467605" cy="419523"/>
          </a:xfrm>
        </p:grpSpPr>
        <p:sp>
          <p:nvSpPr>
            <p:cNvPr id="11618" name="Google Shape;11618;p32"/>
            <p:cNvSpPr/>
            <p:nvPr/>
          </p:nvSpPr>
          <p:spPr>
            <a:xfrm>
              <a:off x="7643104" y="1017461"/>
              <a:ext cx="436093" cy="419523"/>
            </a:xfrm>
            <a:custGeom>
              <a:avLst/>
              <a:gdLst/>
              <a:ahLst/>
              <a:cxnLst/>
              <a:rect l="l" t="t" r="r" b="b"/>
              <a:pathLst>
                <a:path w="17686" h="17014" extrusionOk="0">
                  <a:moveTo>
                    <a:pt x="9185" y="0"/>
                  </a:moveTo>
                  <a:cubicBezTo>
                    <a:pt x="5752" y="0"/>
                    <a:pt x="2646" y="2066"/>
                    <a:pt x="1323" y="5246"/>
                  </a:cubicBezTo>
                  <a:cubicBezTo>
                    <a:pt x="1" y="8426"/>
                    <a:pt x="729" y="12082"/>
                    <a:pt x="3166" y="14519"/>
                  </a:cubicBezTo>
                  <a:cubicBezTo>
                    <a:pt x="4795" y="16148"/>
                    <a:pt x="6968" y="17014"/>
                    <a:pt x="9180" y="17014"/>
                  </a:cubicBezTo>
                  <a:cubicBezTo>
                    <a:pt x="10278" y="17014"/>
                    <a:pt x="11385" y="16801"/>
                    <a:pt x="12439" y="16362"/>
                  </a:cubicBezTo>
                  <a:cubicBezTo>
                    <a:pt x="15620" y="15039"/>
                    <a:pt x="17685" y="11948"/>
                    <a:pt x="17685" y="8501"/>
                  </a:cubicBezTo>
                  <a:cubicBezTo>
                    <a:pt x="17685" y="3804"/>
                    <a:pt x="13881" y="0"/>
                    <a:pt x="91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9" name="Google Shape;11619;p32"/>
            <p:cNvSpPr/>
            <p:nvPr/>
          </p:nvSpPr>
          <p:spPr>
            <a:xfrm>
              <a:off x="7696241" y="1054102"/>
              <a:ext cx="414468" cy="382709"/>
            </a:xfrm>
            <a:custGeom>
              <a:avLst/>
              <a:gdLst/>
              <a:ahLst/>
              <a:cxnLst/>
              <a:rect l="l" t="t" r="r" b="b"/>
              <a:pathLst>
                <a:path w="16809" h="15521" extrusionOk="0">
                  <a:moveTo>
                    <a:pt x="11815" y="0"/>
                  </a:moveTo>
                  <a:cubicBezTo>
                    <a:pt x="14119" y="3374"/>
                    <a:pt x="13702" y="7906"/>
                    <a:pt x="10804" y="10804"/>
                  </a:cubicBezTo>
                  <a:cubicBezTo>
                    <a:pt x="9163" y="12445"/>
                    <a:pt x="6983" y="13292"/>
                    <a:pt x="4787" y="13292"/>
                  </a:cubicBezTo>
                  <a:cubicBezTo>
                    <a:pt x="3125" y="13292"/>
                    <a:pt x="1454" y="12807"/>
                    <a:pt x="0" y="11815"/>
                  </a:cubicBezTo>
                  <a:lnTo>
                    <a:pt x="0" y="11815"/>
                  </a:lnTo>
                  <a:cubicBezTo>
                    <a:pt x="1666" y="14256"/>
                    <a:pt x="4339" y="15521"/>
                    <a:pt x="7030" y="15521"/>
                  </a:cubicBezTo>
                  <a:cubicBezTo>
                    <a:pt x="9189" y="15521"/>
                    <a:pt x="11360" y="14707"/>
                    <a:pt x="13034" y="13033"/>
                  </a:cubicBezTo>
                  <a:cubicBezTo>
                    <a:pt x="16808" y="9273"/>
                    <a:pt x="16214" y="3002"/>
                    <a:pt x="11815" y="0"/>
                  </a:cubicBezTo>
                  <a:close/>
                </a:path>
              </a:pathLst>
            </a:custGeom>
            <a:solidFill>
              <a:srgbClr val="2C2829">
                <a:alpha val="5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0" name="Google Shape;11620;p32"/>
            <p:cNvSpPr/>
            <p:nvPr/>
          </p:nvSpPr>
          <p:spPr>
            <a:xfrm>
              <a:off x="7685613" y="1056666"/>
              <a:ext cx="354378" cy="340939"/>
            </a:xfrm>
            <a:custGeom>
              <a:avLst/>
              <a:gdLst/>
              <a:ahLst/>
              <a:cxnLst/>
              <a:rect l="l" t="t" r="r" b="b"/>
              <a:pathLst>
                <a:path w="14372" h="13827" extrusionOk="0">
                  <a:moveTo>
                    <a:pt x="7461" y="0"/>
                  </a:moveTo>
                  <a:cubicBezTo>
                    <a:pt x="4667" y="0"/>
                    <a:pt x="2140" y="1679"/>
                    <a:pt x="1070" y="4265"/>
                  </a:cubicBezTo>
                  <a:cubicBezTo>
                    <a:pt x="0" y="6851"/>
                    <a:pt x="595" y="9823"/>
                    <a:pt x="2571" y="11800"/>
                  </a:cubicBezTo>
                  <a:cubicBezTo>
                    <a:pt x="3894" y="13123"/>
                    <a:pt x="5663" y="13826"/>
                    <a:pt x="7464" y="13826"/>
                  </a:cubicBezTo>
                  <a:cubicBezTo>
                    <a:pt x="8353" y="13826"/>
                    <a:pt x="9251" y="13655"/>
                    <a:pt x="10106" y="13301"/>
                  </a:cubicBezTo>
                  <a:cubicBezTo>
                    <a:pt x="12692" y="12231"/>
                    <a:pt x="14371" y="9704"/>
                    <a:pt x="14371" y="6911"/>
                  </a:cubicBezTo>
                  <a:cubicBezTo>
                    <a:pt x="14371" y="3091"/>
                    <a:pt x="11280" y="0"/>
                    <a:pt x="7461" y="0"/>
                  </a:cubicBezTo>
                  <a:close/>
                </a:path>
              </a:pathLst>
            </a:custGeom>
            <a:solidFill>
              <a:srgbClr val="FDDE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1" name="Google Shape;11621;p32"/>
            <p:cNvSpPr/>
            <p:nvPr/>
          </p:nvSpPr>
          <p:spPr>
            <a:xfrm>
              <a:off x="7879717" y="1240143"/>
              <a:ext cx="82183" cy="77449"/>
            </a:xfrm>
            <a:custGeom>
              <a:avLst/>
              <a:gdLst/>
              <a:ahLst/>
              <a:cxnLst/>
              <a:rect l="l" t="t" r="r" b="b"/>
              <a:pathLst>
                <a:path w="3333" h="3141" extrusionOk="0">
                  <a:moveTo>
                    <a:pt x="364" y="0"/>
                  </a:moveTo>
                  <a:cubicBezTo>
                    <a:pt x="168" y="0"/>
                    <a:pt x="1" y="253"/>
                    <a:pt x="183" y="436"/>
                  </a:cubicBezTo>
                  <a:lnTo>
                    <a:pt x="2828" y="3066"/>
                  </a:lnTo>
                  <a:cubicBezTo>
                    <a:pt x="2871" y="3123"/>
                    <a:pt x="2928" y="3139"/>
                    <a:pt x="2998" y="3140"/>
                  </a:cubicBezTo>
                  <a:lnTo>
                    <a:pt x="2998" y="3140"/>
                  </a:lnTo>
                  <a:cubicBezTo>
                    <a:pt x="3217" y="3135"/>
                    <a:pt x="3332" y="2871"/>
                    <a:pt x="3170" y="2724"/>
                  </a:cubicBezTo>
                  <a:lnTo>
                    <a:pt x="540" y="79"/>
                  </a:lnTo>
                  <a:cubicBezTo>
                    <a:pt x="485" y="24"/>
                    <a:pt x="423" y="0"/>
                    <a:pt x="364" y="0"/>
                  </a:cubicBezTo>
                  <a:close/>
                  <a:moveTo>
                    <a:pt x="2998" y="3140"/>
                  </a:moveTo>
                  <a:lnTo>
                    <a:pt x="2998" y="3140"/>
                  </a:lnTo>
                  <a:cubicBezTo>
                    <a:pt x="2996" y="3140"/>
                    <a:pt x="2994" y="3140"/>
                    <a:pt x="2992" y="3140"/>
                  </a:cubicBezTo>
                  <a:lnTo>
                    <a:pt x="3007" y="3140"/>
                  </a:lnTo>
                  <a:cubicBezTo>
                    <a:pt x="3004" y="3140"/>
                    <a:pt x="3001" y="3140"/>
                    <a:pt x="2998" y="314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2" name="Google Shape;11622;p32"/>
            <p:cNvSpPr/>
            <p:nvPr/>
          </p:nvSpPr>
          <p:spPr>
            <a:xfrm>
              <a:off x="7852347" y="1108595"/>
              <a:ext cx="34101" cy="118479"/>
            </a:xfrm>
            <a:custGeom>
              <a:avLst/>
              <a:gdLst/>
              <a:ahLst/>
              <a:cxnLst/>
              <a:rect l="l" t="t" r="r" b="b"/>
              <a:pathLst>
                <a:path w="1383" h="4805" extrusionOk="0">
                  <a:moveTo>
                    <a:pt x="691" y="1"/>
                  </a:moveTo>
                  <a:cubicBezTo>
                    <a:pt x="357" y="1"/>
                    <a:pt x="23" y="220"/>
                    <a:pt x="0" y="658"/>
                  </a:cubicBezTo>
                  <a:lnTo>
                    <a:pt x="0" y="4805"/>
                  </a:lnTo>
                  <a:lnTo>
                    <a:pt x="1382" y="4805"/>
                  </a:lnTo>
                  <a:lnTo>
                    <a:pt x="1382" y="658"/>
                  </a:lnTo>
                  <a:cubicBezTo>
                    <a:pt x="1360" y="220"/>
                    <a:pt x="1026" y="1"/>
                    <a:pt x="69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3" name="Google Shape;11623;p32"/>
            <p:cNvSpPr/>
            <p:nvPr/>
          </p:nvSpPr>
          <p:spPr>
            <a:xfrm>
              <a:off x="7761830" y="1210184"/>
              <a:ext cx="107753" cy="34126"/>
            </a:xfrm>
            <a:custGeom>
              <a:avLst/>
              <a:gdLst/>
              <a:ahLst/>
              <a:cxnLst/>
              <a:rect l="l" t="t" r="r" b="b"/>
              <a:pathLst>
                <a:path w="4370" h="1384" extrusionOk="0">
                  <a:moveTo>
                    <a:pt x="922" y="1"/>
                  </a:moveTo>
                  <a:cubicBezTo>
                    <a:pt x="1" y="1"/>
                    <a:pt x="1" y="1383"/>
                    <a:pt x="922" y="1383"/>
                  </a:cubicBezTo>
                  <a:lnTo>
                    <a:pt x="4370" y="1383"/>
                  </a:lnTo>
                  <a:lnTo>
                    <a:pt x="437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4" name="Google Shape;11624;p32"/>
            <p:cNvSpPr/>
            <p:nvPr/>
          </p:nvSpPr>
          <p:spPr>
            <a:xfrm>
              <a:off x="7796276" y="1153767"/>
              <a:ext cx="258361" cy="243813"/>
            </a:xfrm>
            <a:custGeom>
              <a:avLst/>
              <a:gdLst/>
              <a:ahLst/>
              <a:cxnLst/>
              <a:rect l="l" t="t" r="r" b="b"/>
              <a:pathLst>
                <a:path w="10478" h="9888" extrusionOk="0">
                  <a:moveTo>
                    <a:pt x="9214" y="0"/>
                  </a:moveTo>
                  <a:lnTo>
                    <a:pt x="9214" y="0"/>
                  </a:lnTo>
                  <a:cubicBezTo>
                    <a:pt x="9229" y="238"/>
                    <a:pt x="9244" y="491"/>
                    <a:pt x="9244" y="743"/>
                  </a:cubicBezTo>
                  <a:cubicBezTo>
                    <a:pt x="9244" y="5439"/>
                    <a:pt x="5440" y="9244"/>
                    <a:pt x="744" y="9244"/>
                  </a:cubicBezTo>
                  <a:cubicBezTo>
                    <a:pt x="491" y="9244"/>
                    <a:pt x="253" y="9244"/>
                    <a:pt x="1" y="9214"/>
                  </a:cubicBezTo>
                  <a:lnTo>
                    <a:pt x="1" y="9214"/>
                  </a:lnTo>
                  <a:cubicBezTo>
                    <a:pt x="950" y="9668"/>
                    <a:pt x="1965" y="9887"/>
                    <a:pt x="2971" y="9887"/>
                  </a:cubicBezTo>
                  <a:cubicBezTo>
                    <a:pt x="4768" y="9887"/>
                    <a:pt x="6538" y="9186"/>
                    <a:pt x="7862" y="7862"/>
                  </a:cubicBezTo>
                  <a:cubicBezTo>
                    <a:pt x="9943" y="5796"/>
                    <a:pt x="10478" y="2646"/>
                    <a:pt x="9214" y="0"/>
                  </a:cubicBezTo>
                  <a:close/>
                </a:path>
              </a:pathLst>
            </a:custGeom>
            <a:solidFill>
              <a:srgbClr val="2C2829">
                <a:alpha val="5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5" name="Google Shape;11625;p32"/>
            <p:cNvSpPr/>
            <p:nvPr/>
          </p:nvSpPr>
          <p:spPr>
            <a:xfrm>
              <a:off x="7832548" y="1199556"/>
              <a:ext cx="64159" cy="55011"/>
            </a:xfrm>
            <a:custGeom>
              <a:avLst/>
              <a:gdLst/>
              <a:ahLst/>
              <a:cxnLst/>
              <a:rect l="l" t="t" r="r" b="b"/>
              <a:pathLst>
                <a:path w="2602" h="2231" extrusionOk="0">
                  <a:moveTo>
                    <a:pt x="1487" y="1"/>
                  </a:moveTo>
                  <a:cubicBezTo>
                    <a:pt x="491" y="1"/>
                    <a:pt x="1" y="1205"/>
                    <a:pt x="699" y="1903"/>
                  </a:cubicBezTo>
                  <a:cubicBezTo>
                    <a:pt x="925" y="2129"/>
                    <a:pt x="1205" y="2231"/>
                    <a:pt x="1479" y="2231"/>
                  </a:cubicBezTo>
                  <a:cubicBezTo>
                    <a:pt x="2051" y="2231"/>
                    <a:pt x="2601" y="1789"/>
                    <a:pt x="2601" y="1116"/>
                  </a:cubicBezTo>
                  <a:cubicBezTo>
                    <a:pt x="2601" y="506"/>
                    <a:pt x="2111" y="1"/>
                    <a:pt x="14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6" name="Google Shape;11626;p32"/>
            <p:cNvSpPr/>
            <p:nvPr/>
          </p:nvSpPr>
          <p:spPr>
            <a:xfrm>
              <a:off x="7863345" y="1056666"/>
              <a:ext cx="12477" cy="23474"/>
            </a:xfrm>
            <a:custGeom>
              <a:avLst/>
              <a:gdLst/>
              <a:ahLst/>
              <a:cxnLst/>
              <a:rect l="l" t="t" r="r" b="b"/>
              <a:pathLst>
                <a:path w="506" h="952" extrusionOk="0">
                  <a:moveTo>
                    <a:pt x="0" y="0"/>
                  </a:moveTo>
                  <a:lnTo>
                    <a:pt x="0" y="699"/>
                  </a:lnTo>
                  <a:cubicBezTo>
                    <a:pt x="0" y="832"/>
                    <a:pt x="104" y="951"/>
                    <a:pt x="253" y="951"/>
                  </a:cubicBezTo>
                  <a:cubicBezTo>
                    <a:pt x="401" y="951"/>
                    <a:pt x="505" y="832"/>
                    <a:pt x="505" y="699"/>
                  </a:cubicBezTo>
                  <a:lnTo>
                    <a:pt x="50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7" name="Google Shape;11627;p32"/>
            <p:cNvSpPr/>
            <p:nvPr/>
          </p:nvSpPr>
          <p:spPr>
            <a:xfrm>
              <a:off x="7778696" y="1353493"/>
              <a:ext cx="22438" cy="24189"/>
            </a:xfrm>
            <a:custGeom>
              <a:avLst/>
              <a:gdLst/>
              <a:ahLst/>
              <a:cxnLst/>
              <a:rect l="l" t="t" r="r" b="b"/>
              <a:pathLst>
                <a:path w="910" h="981" extrusionOk="0">
                  <a:moveTo>
                    <a:pt x="563" y="0"/>
                  </a:moveTo>
                  <a:cubicBezTo>
                    <a:pt x="482" y="0"/>
                    <a:pt x="398" y="39"/>
                    <a:pt x="342" y="133"/>
                  </a:cubicBezTo>
                  <a:lnTo>
                    <a:pt x="0" y="728"/>
                  </a:lnTo>
                  <a:cubicBezTo>
                    <a:pt x="149" y="817"/>
                    <a:pt x="297" y="906"/>
                    <a:pt x="446" y="980"/>
                  </a:cubicBezTo>
                  <a:lnTo>
                    <a:pt x="788" y="386"/>
                  </a:lnTo>
                  <a:cubicBezTo>
                    <a:pt x="910" y="183"/>
                    <a:pt x="740" y="0"/>
                    <a:pt x="56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8" name="Google Shape;11628;p32"/>
            <p:cNvSpPr/>
            <p:nvPr/>
          </p:nvSpPr>
          <p:spPr>
            <a:xfrm>
              <a:off x="7778696" y="1076441"/>
              <a:ext cx="21279" cy="24214"/>
            </a:xfrm>
            <a:custGeom>
              <a:avLst/>
              <a:gdLst/>
              <a:ahLst/>
              <a:cxnLst/>
              <a:rect l="l" t="t" r="r" b="b"/>
              <a:pathLst>
                <a:path w="863" h="982" extrusionOk="0">
                  <a:moveTo>
                    <a:pt x="446" y="1"/>
                  </a:moveTo>
                  <a:cubicBezTo>
                    <a:pt x="297" y="75"/>
                    <a:pt x="149" y="164"/>
                    <a:pt x="0" y="253"/>
                  </a:cubicBezTo>
                  <a:lnTo>
                    <a:pt x="342" y="848"/>
                  </a:lnTo>
                  <a:cubicBezTo>
                    <a:pt x="387" y="937"/>
                    <a:pt x="476" y="981"/>
                    <a:pt x="565" y="981"/>
                  </a:cubicBezTo>
                  <a:cubicBezTo>
                    <a:pt x="609" y="981"/>
                    <a:pt x="654" y="967"/>
                    <a:pt x="699" y="952"/>
                  </a:cubicBezTo>
                  <a:cubicBezTo>
                    <a:pt x="818" y="877"/>
                    <a:pt x="862" y="714"/>
                    <a:pt x="788" y="595"/>
                  </a:cubicBezTo>
                  <a:lnTo>
                    <a:pt x="44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9" name="Google Shape;11629;p32"/>
            <p:cNvSpPr/>
            <p:nvPr/>
          </p:nvSpPr>
          <p:spPr>
            <a:xfrm>
              <a:off x="8014668" y="1220811"/>
              <a:ext cx="25323" cy="12501"/>
            </a:xfrm>
            <a:custGeom>
              <a:avLst/>
              <a:gdLst/>
              <a:ahLst/>
              <a:cxnLst/>
              <a:rect l="l" t="t" r="r" b="b"/>
              <a:pathLst>
                <a:path w="1027" h="507" extrusionOk="0">
                  <a:moveTo>
                    <a:pt x="343" y="1"/>
                  </a:moveTo>
                  <a:cubicBezTo>
                    <a:pt x="1" y="1"/>
                    <a:pt x="1" y="506"/>
                    <a:pt x="343" y="506"/>
                  </a:cubicBezTo>
                  <a:lnTo>
                    <a:pt x="1026" y="506"/>
                  </a:lnTo>
                  <a:lnTo>
                    <a:pt x="1026" y="254"/>
                  </a:lnTo>
                  <a:lnTo>
                    <a:pt x="102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0" name="Google Shape;11630;p32"/>
            <p:cNvSpPr/>
            <p:nvPr/>
          </p:nvSpPr>
          <p:spPr>
            <a:xfrm>
              <a:off x="7992846" y="1297496"/>
              <a:ext cx="27345" cy="20466"/>
            </a:xfrm>
            <a:custGeom>
              <a:avLst/>
              <a:gdLst/>
              <a:ahLst/>
              <a:cxnLst/>
              <a:rect l="l" t="t" r="r" b="b"/>
              <a:pathLst>
                <a:path w="1109" h="830" extrusionOk="0">
                  <a:moveTo>
                    <a:pt x="375" y="0"/>
                  </a:moveTo>
                  <a:cubicBezTo>
                    <a:pt x="146" y="0"/>
                    <a:pt x="0" y="335"/>
                    <a:pt x="262" y="472"/>
                  </a:cubicBezTo>
                  <a:lnTo>
                    <a:pt x="856" y="829"/>
                  </a:lnTo>
                  <a:cubicBezTo>
                    <a:pt x="945" y="680"/>
                    <a:pt x="1034" y="532"/>
                    <a:pt x="1109" y="383"/>
                  </a:cubicBezTo>
                  <a:lnTo>
                    <a:pt x="514" y="41"/>
                  </a:lnTo>
                  <a:cubicBezTo>
                    <a:pt x="466" y="13"/>
                    <a:pt x="419" y="0"/>
                    <a:pt x="37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1" name="Google Shape;11631;p32"/>
            <p:cNvSpPr/>
            <p:nvPr/>
          </p:nvSpPr>
          <p:spPr>
            <a:xfrm>
              <a:off x="7995262" y="1136532"/>
              <a:ext cx="24929" cy="20194"/>
            </a:xfrm>
            <a:custGeom>
              <a:avLst/>
              <a:gdLst/>
              <a:ahLst/>
              <a:cxnLst/>
              <a:rect l="l" t="t" r="r" b="b"/>
              <a:pathLst>
                <a:path w="1011" h="819" extrusionOk="0">
                  <a:moveTo>
                    <a:pt x="758" y="1"/>
                  </a:moveTo>
                  <a:lnTo>
                    <a:pt x="164" y="343"/>
                  </a:lnTo>
                  <a:cubicBezTo>
                    <a:pt x="30" y="417"/>
                    <a:pt x="0" y="566"/>
                    <a:pt x="60" y="699"/>
                  </a:cubicBezTo>
                  <a:cubicBezTo>
                    <a:pt x="104" y="774"/>
                    <a:pt x="193" y="818"/>
                    <a:pt x="282" y="818"/>
                  </a:cubicBezTo>
                  <a:cubicBezTo>
                    <a:pt x="327" y="818"/>
                    <a:pt x="372" y="803"/>
                    <a:pt x="416" y="788"/>
                  </a:cubicBezTo>
                  <a:lnTo>
                    <a:pt x="1011" y="447"/>
                  </a:lnTo>
                  <a:cubicBezTo>
                    <a:pt x="936" y="298"/>
                    <a:pt x="847" y="149"/>
                    <a:pt x="7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2" name="Google Shape;11632;p32"/>
            <p:cNvSpPr/>
            <p:nvPr/>
          </p:nvSpPr>
          <p:spPr>
            <a:xfrm>
              <a:off x="7718950" y="1297496"/>
              <a:ext cx="27049" cy="20466"/>
            </a:xfrm>
            <a:custGeom>
              <a:avLst/>
              <a:gdLst/>
              <a:ahLst/>
              <a:cxnLst/>
              <a:rect l="l" t="t" r="r" b="b"/>
              <a:pathLst>
                <a:path w="1097" h="830" extrusionOk="0">
                  <a:moveTo>
                    <a:pt x="734" y="0"/>
                  </a:moveTo>
                  <a:cubicBezTo>
                    <a:pt x="690" y="0"/>
                    <a:pt x="643" y="13"/>
                    <a:pt x="595" y="41"/>
                  </a:cubicBezTo>
                  <a:lnTo>
                    <a:pt x="1" y="383"/>
                  </a:lnTo>
                  <a:cubicBezTo>
                    <a:pt x="75" y="532"/>
                    <a:pt x="164" y="680"/>
                    <a:pt x="253" y="829"/>
                  </a:cubicBezTo>
                  <a:lnTo>
                    <a:pt x="848" y="472"/>
                  </a:lnTo>
                  <a:cubicBezTo>
                    <a:pt x="1097" y="335"/>
                    <a:pt x="960" y="0"/>
                    <a:pt x="7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3" name="Google Shape;11633;p32"/>
            <p:cNvSpPr/>
            <p:nvPr/>
          </p:nvSpPr>
          <p:spPr>
            <a:xfrm>
              <a:off x="7699175" y="1220811"/>
              <a:ext cx="23474" cy="12501"/>
            </a:xfrm>
            <a:custGeom>
              <a:avLst/>
              <a:gdLst/>
              <a:ahLst/>
              <a:cxnLst/>
              <a:rect l="l" t="t" r="r" b="b"/>
              <a:pathLst>
                <a:path w="952" h="507" extrusionOk="0">
                  <a:moveTo>
                    <a:pt x="0" y="1"/>
                  </a:moveTo>
                  <a:lnTo>
                    <a:pt x="0" y="254"/>
                  </a:lnTo>
                  <a:lnTo>
                    <a:pt x="0" y="506"/>
                  </a:lnTo>
                  <a:lnTo>
                    <a:pt x="684" y="506"/>
                  </a:lnTo>
                  <a:cubicBezTo>
                    <a:pt x="833" y="506"/>
                    <a:pt x="951" y="402"/>
                    <a:pt x="951" y="254"/>
                  </a:cubicBezTo>
                  <a:cubicBezTo>
                    <a:pt x="951" y="120"/>
                    <a:pt x="833" y="1"/>
                    <a:pt x="6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4" name="Google Shape;11634;p32"/>
            <p:cNvSpPr/>
            <p:nvPr/>
          </p:nvSpPr>
          <p:spPr>
            <a:xfrm>
              <a:off x="7718950" y="1136532"/>
              <a:ext cx="26408" cy="20194"/>
            </a:xfrm>
            <a:custGeom>
              <a:avLst/>
              <a:gdLst/>
              <a:ahLst/>
              <a:cxnLst/>
              <a:rect l="l" t="t" r="r" b="b"/>
              <a:pathLst>
                <a:path w="1071" h="819" extrusionOk="0">
                  <a:moveTo>
                    <a:pt x="253" y="1"/>
                  </a:moveTo>
                  <a:cubicBezTo>
                    <a:pt x="164" y="149"/>
                    <a:pt x="60" y="283"/>
                    <a:pt x="1" y="447"/>
                  </a:cubicBezTo>
                  <a:lnTo>
                    <a:pt x="595" y="788"/>
                  </a:lnTo>
                  <a:cubicBezTo>
                    <a:pt x="625" y="803"/>
                    <a:pt x="670" y="818"/>
                    <a:pt x="714" y="818"/>
                  </a:cubicBezTo>
                  <a:cubicBezTo>
                    <a:pt x="982" y="818"/>
                    <a:pt x="1071" y="476"/>
                    <a:pt x="848" y="343"/>
                  </a:cubicBezTo>
                  <a:lnTo>
                    <a:pt x="25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5" name="Google Shape;11635;p32"/>
            <p:cNvSpPr/>
            <p:nvPr/>
          </p:nvSpPr>
          <p:spPr>
            <a:xfrm>
              <a:off x="7863345" y="1374822"/>
              <a:ext cx="12477" cy="23005"/>
            </a:xfrm>
            <a:custGeom>
              <a:avLst/>
              <a:gdLst/>
              <a:ahLst/>
              <a:cxnLst/>
              <a:rect l="l" t="t" r="r" b="b"/>
              <a:pathLst>
                <a:path w="506" h="933" extrusionOk="0">
                  <a:moveTo>
                    <a:pt x="247" y="0"/>
                  </a:moveTo>
                  <a:cubicBezTo>
                    <a:pt x="126" y="0"/>
                    <a:pt x="8" y="78"/>
                    <a:pt x="0" y="234"/>
                  </a:cubicBezTo>
                  <a:lnTo>
                    <a:pt x="0" y="933"/>
                  </a:lnTo>
                  <a:lnTo>
                    <a:pt x="505" y="933"/>
                  </a:lnTo>
                  <a:lnTo>
                    <a:pt x="505" y="234"/>
                  </a:lnTo>
                  <a:cubicBezTo>
                    <a:pt x="491" y="78"/>
                    <a:pt x="368" y="0"/>
                    <a:pt x="2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6" name="Google Shape;11636;p32"/>
            <p:cNvSpPr/>
            <p:nvPr/>
          </p:nvSpPr>
          <p:spPr>
            <a:xfrm>
              <a:off x="7937909" y="1353493"/>
              <a:ext cx="22192" cy="24189"/>
            </a:xfrm>
            <a:custGeom>
              <a:avLst/>
              <a:gdLst/>
              <a:ahLst/>
              <a:cxnLst/>
              <a:rect l="l" t="t" r="r" b="b"/>
              <a:pathLst>
                <a:path w="900" h="981" extrusionOk="0">
                  <a:moveTo>
                    <a:pt x="346" y="0"/>
                  </a:moveTo>
                  <a:cubicBezTo>
                    <a:pt x="173" y="0"/>
                    <a:pt x="0" y="183"/>
                    <a:pt x="112" y="386"/>
                  </a:cubicBezTo>
                  <a:lnTo>
                    <a:pt x="454" y="980"/>
                  </a:lnTo>
                  <a:cubicBezTo>
                    <a:pt x="617" y="906"/>
                    <a:pt x="766" y="817"/>
                    <a:pt x="899" y="728"/>
                  </a:cubicBezTo>
                  <a:lnTo>
                    <a:pt x="558" y="133"/>
                  </a:lnTo>
                  <a:cubicBezTo>
                    <a:pt x="506" y="39"/>
                    <a:pt x="426" y="0"/>
                    <a:pt x="34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7" name="Google Shape;11637;p32"/>
            <p:cNvSpPr/>
            <p:nvPr/>
          </p:nvSpPr>
          <p:spPr>
            <a:xfrm>
              <a:off x="7938821" y="1076441"/>
              <a:ext cx="21279" cy="24214"/>
            </a:xfrm>
            <a:custGeom>
              <a:avLst/>
              <a:gdLst/>
              <a:ahLst/>
              <a:cxnLst/>
              <a:rect l="l" t="t" r="r" b="b"/>
              <a:pathLst>
                <a:path w="863" h="982" extrusionOk="0">
                  <a:moveTo>
                    <a:pt x="417" y="1"/>
                  </a:moveTo>
                  <a:lnTo>
                    <a:pt x="75" y="595"/>
                  </a:lnTo>
                  <a:cubicBezTo>
                    <a:pt x="1" y="714"/>
                    <a:pt x="45" y="877"/>
                    <a:pt x="164" y="952"/>
                  </a:cubicBezTo>
                  <a:cubicBezTo>
                    <a:pt x="209" y="981"/>
                    <a:pt x="253" y="981"/>
                    <a:pt x="298" y="981"/>
                  </a:cubicBezTo>
                  <a:cubicBezTo>
                    <a:pt x="387" y="981"/>
                    <a:pt x="476" y="937"/>
                    <a:pt x="521" y="863"/>
                  </a:cubicBezTo>
                  <a:lnTo>
                    <a:pt x="862" y="268"/>
                  </a:lnTo>
                  <a:cubicBezTo>
                    <a:pt x="714" y="179"/>
                    <a:pt x="565" y="90"/>
                    <a:pt x="41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 name="Image 3">
            <a:extLst>
              <a:ext uri="{FF2B5EF4-FFF2-40B4-BE49-F238E27FC236}">
                <a16:creationId xmlns:a16="http://schemas.microsoft.com/office/drawing/2014/main" id="{30268435-F4CF-71C1-D6E6-4FACC9BCED57}"/>
              </a:ext>
            </a:extLst>
          </p:cNvPr>
          <p:cNvPicPr>
            <a:picLocks noChangeAspect="1"/>
          </p:cNvPicPr>
          <p:nvPr/>
        </p:nvPicPr>
        <p:blipFill>
          <a:blip r:embed="rId5"/>
          <a:stretch>
            <a:fillRect/>
          </a:stretch>
        </p:blipFill>
        <p:spPr>
          <a:xfrm>
            <a:off x="2835965" y="1050641"/>
            <a:ext cx="2663687" cy="3465820"/>
          </a:xfrm>
          <a:prstGeom prst="rect">
            <a:avLst/>
          </a:prstGeom>
        </p:spPr>
      </p:pic>
      <p:pic>
        <p:nvPicPr>
          <p:cNvPr id="24" name="Audio 23">
            <a:hlinkClick r:id="" action="ppaction://media"/>
            <a:extLst>
              <a:ext uri="{FF2B5EF4-FFF2-40B4-BE49-F238E27FC236}">
                <a16:creationId xmlns:a16="http://schemas.microsoft.com/office/drawing/2014/main" id="{FD5AEE6B-82E1-8C1C-E7B8-45AAEB700842}"/>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39844" t="-139844" r="-139844" b="-139844"/>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28704"/>
    </mc:Choice>
    <mc:Fallback xmlns="">
      <p:transition spd="slow" advTm="287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851"/>
        <p:cNvGrpSpPr/>
        <p:nvPr/>
      </p:nvGrpSpPr>
      <p:grpSpPr>
        <a:xfrm>
          <a:off x="0" y="0"/>
          <a:ext cx="0" cy="0"/>
          <a:chOff x="0" y="0"/>
          <a:chExt cx="0" cy="0"/>
        </a:xfrm>
      </p:grpSpPr>
      <p:sp>
        <p:nvSpPr>
          <p:cNvPr id="11854" name="Google Shape;11854;p42"/>
          <p:cNvSpPr txBox="1">
            <a:spLocks noGrp="1"/>
          </p:cNvSpPr>
          <p:nvPr>
            <p:ph type="title"/>
          </p:nvPr>
        </p:nvSpPr>
        <p:spPr>
          <a:xfrm>
            <a:off x="4973835" y="1354588"/>
            <a:ext cx="3429935" cy="7818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dirty="0"/>
              <a:t>récréations</a:t>
            </a:r>
            <a:endParaRPr dirty="0"/>
          </a:p>
        </p:txBody>
      </p:sp>
      <p:sp>
        <p:nvSpPr>
          <p:cNvPr id="11855" name="Google Shape;11855;p42"/>
          <p:cNvSpPr txBox="1">
            <a:spLocks noGrp="1"/>
          </p:cNvSpPr>
          <p:nvPr>
            <p:ph type="subTitle" idx="1"/>
          </p:nvPr>
        </p:nvSpPr>
        <p:spPr>
          <a:xfrm>
            <a:off x="4699439" y="2201463"/>
            <a:ext cx="3592744" cy="781799"/>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Clr>
                <a:schemeClr val="dk1"/>
              </a:buClr>
              <a:buSzPts val="1100"/>
              <a:buFont typeface="Arial"/>
              <a:buNone/>
            </a:pPr>
            <a:r>
              <a:rPr lang="en" sz="2400" dirty="0"/>
              <a:t>Le matin: 20 minutes</a:t>
            </a:r>
          </a:p>
          <a:p>
            <a:pPr marL="0" lvl="0" indent="0" algn="r" rtl="0">
              <a:spcBef>
                <a:spcPts val="0"/>
              </a:spcBef>
              <a:spcAft>
                <a:spcPts val="0"/>
              </a:spcAft>
              <a:buClr>
                <a:schemeClr val="dk1"/>
              </a:buClr>
              <a:buSzPts val="1100"/>
              <a:buFont typeface="Arial"/>
              <a:buNone/>
            </a:pPr>
            <a:r>
              <a:rPr lang="en" sz="2400" dirty="0"/>
              <a:t>Le midi: 30 minutes</a:t>
            </a:r>
          </a:p>
          <a:p>
            <a:pPr marL="0" lvl="0" indent="0" algn="r" rtl="0">
              <a:spcBef>
                <a:spcPts val="0"/>
              </a:spcBef>
              <a:spcAft>
                <a:spcPts val="0"/>
              </a:spcAft>
              <a:buClr>
                <a:schemeClr val="dk1"/>
              </a:buClr>
              <a:buSzPts val="1100"/>
              <a:buFont typeface="Arial"/>
              <a:buNone/>
            </a:pPr>
            <a:r>
              <a:rPr lang="en" sz="2400" dirty="0"/>
              <a:t>L’après-midi: 30 minutes avec les éducatrices du SDG</a:t>
            </a:r>
            <a:endParaRPr sz="2400" dirty="0"/>
          </a:p>
        </p:txBody>
      </p:sp>
      <p:pic>
        <p:nvPicPr>
          <p:cNvPr id="11856" name="Google Shape;11856;p42"/>
          <p:cNvPicPr preferRelativeResize="0"/>
          <p:nvPr/>
        </p:nvPicPr>
        <p:blipFill rotWithShape="1">
          <a:blip r:embed="rId5">
            <a:alphaModFix/>
          </a:blip>
          <a:srcRect l="17016" t="3371" r="3762" b="8824"/>
          <a:stretch/>
        </p:blipFill>
        <p:spPr>
          <a:xfrm rot="-303956">
            <a:off x="1414653" y="1413458"/>
            <a:ext cx="3068068" cy="2268713"/>
          </a:xfrm>
          <a:prstGeom prst="rect">
            <a:avLst/>
          </a:prstGeom>
          <a:noFill/>
          <a:ln w="76200" cap="flat" cmpd="sng">
            <a:solidFill>
              <a:schemeClr val="lt2"/>
            </a:solidFill>
            <a:prstDash val="solid"/>
            <a:miter lim="8000"/>
            <a:headEnd type="none" w="sm" len="sm"/>
            <a:tailEnd type="none" w="sm" len="sm"/>
          </a:ln>
        </p:spPr>
      </p:pic>
      <p:grpSp>
        <p:nvGrpSpPr>
          <p:cNvPr id="11857" name="Google Shape;11857;p42"/>
          <p:cNvGrpSpPr/>
          <p:nvPr/>
        </p:nvGrpSpPr>
        <p:grpSpPr>
          <a:xfrm>
            <a:off x="4235427" y="3329965"/>
            <a:ext cx="527136" cy="417814"/>
            <a:chOff x="4308427" y="3658840"/>
            <a:chExt cx="527136" cy="417814"/>
          </a:xfrm>
        </p:grpSpPr>
        <p:sp>
          <p:nvSpPr>
            <p:cNvPr id="11858" name="Google Shape;11858;p42"/>
            <p:cNvSpPr/>
            <p:nvPr/>
          </p:nvSpPr>
          <p:spPr>
            <a:xfrm>
              <a:off x="4331928" y="3658840"/>
              <a:ext cx="480164" cy="321639"/>
            </a:xfrm>
            <a:custGeom>
              <a:avLst/>
              <a:gdLst/>
              <a:ahLst/>
              <a:cxnLst/>
              <a:rect l="l" t="t" r="r" b="b"/>
              <a:pathLst>
                <a:path w="15487" h="10374" extrusionOk="0">
                  <a:moveTo>
                    <a:pt x="5663" y="0"/>
                  </a:moveTo>
                  <a:cubicBezTo>
                    <a:pt x="3761" y="0"/>
                    <a:pt x="2200" y="1546"/>
                    <a:pt x="2215" y="3463"/>
                  </a:cubicBezTo>
                  <a:lnTo>
                    <a:pt x="2215" y="5187"/>
                  </a:lnTo>
                  <a:cubicBezTo>
                    <a:pt x="2215" y="5380"/>
                    <a:pt x="2052" y="5528"/>
                    <a:pt x="1858" y="5528"/>
                  </a:cubicBezTo>
                  <a:lnTo>
                    <a:pt x="1383" y="5528"/>
                  </a:lnTo>
                  <a:cubicBezTo>
                    <a:pt x="610" y="5528"/>
                    <a:pt x="1" y="6152"/>
                    <a:pt x="1" y="6910"/>
                  </a:cubicBezTo>
                  <a:lnTo>
                    <a:pt x="1" y="10373"/>
                  </a:lnTo>
                  <a:lnTo>
                    <a:pt x="15486" y="10373"/>
                  </a:lnTo>
                  <a:lnTo>
                    <a:pt x="15486" y="6910"/>
                  </a:lnTo>
                  <a:cubicBezTo>
                    <a:pt x="15486" y="6138"/>
                    <a:pt x="14862" y="5528"/>
                    <a:pt x="14104" y="5528"/>
                  </a:cubicBezTo>
                  <a:lnTo>
                    <a:pt x="13614" y="5528"/>
                  </a:lnTo>
                  <a:cubicBezTo>
                    <a:pt x="13420" y="5528"/>
                    <a:pt x="13272" y="5365"/>
                    <a:pt x="13272" y="5187"/>
                  </a:cubicBezTo>
                  <a:lnTo>
                    <a:pt x="13272" y="3448"/>
                  </a:lnTo>
                  <a:cubicBezTo>
                    <a:pt x="13272" y="1546"/>
                    <a:pt x="11711" y="0"/>
                    <a:pt x="98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9" name="Google Shape;11859;p42"/>
            <p:cNvSpPr/>
            <p:nvPr/>
          </p:nvSpPr>
          <p:spPr>
            <a:xfrm>
              <a:off x="4601015" y="3903030"/>
              <a:ext cx="192165" cy="76984"/>
            </a:xfrm>
            <a:custGeom>
              <a:avLst/>
              <a:gdLst/>
              <a:ahLst/>
              <a:cxnLst/>
              <a:rect l="l" t="t" r="r" b="b"/>
              <a:pathLst>
                <a:path w="6198" h="2483" extrusionOk="0">
                  <a:moveTo>
                    <a:pt x="3092" y="0"/>
                  </a:moveTo>
                  <a:cubicBezTo>
                    <a:pt x="1606" y="0"/>
                    <a:pt x="313" y="1026"/>
                    <a:pt x="1" y="2482"/>
                  </a:cubicBezTo>
                  <a:lnTo>
                    <a:pt x="6198" y="2482"/>
                  </a:lnTo>
                  <a:cubicBezTo>
                    <a:pt x="5871" y="1026"/>
                    <a:pt x="4593" y="0"/>
                    <a:pt x="3092" y="0"/>
                  </a:cubicBezTo>
                  <a:close/>
                </a:path>
              </a:pathLst>
            </a:custGeom>
            <a:solidFill>
              <a:srgbClr val="2C2829">
                <a:alpha val="5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0" name="Google Shape;11860;p42"/>
            <p:cNvSpPr/>
            <p:nvPr/>
          </p:nvSpPr>
          <p:spPr>
            <a:xfrm>
              <a:off x="4350376" y="3903030"/>
              <a:ext cx="192165" cy="76984"/>
            </a:xfrm>
            <a:custGeom>
              <a:avLst/>
              <a:gdLst/>
              <a:ahLst/>
              <a:cxnLst/>
              <a:rect l="l" t="t" r="r" b="b"/>
              <a:pathLst>
                <a:path w="6198" h="2483" extrusionOk="0">
                  <a:moveTo>
                    <a:pt x="3106" y="0"/>
                  </a:moveTo>
                  <a:cubicBezTo>
                    <a:pt x="1605" y="0"/>
                    <a:pt x="312" y="1041"/>
                    <a:pt x="0" y="2482"/>
                  </a:cubicBezTo>
                  <a:lnTo>
                    <a:pt x="6197" y="2482"/>
                  </a:lnTo>
                  <a:cubicBezTo>
                    <a:pt x="5885" y="1041"/>
                    <a:pt x="4592" y="0"/>
                    <a:pt x="3106" y="0"/>
                  </a:cubicBezTo>
                  <a:close/>
                </a:path>
              </a:pathLst>
            </a:custGeom>
            <a:solidFill>
              <a:srgbClr val="2C2829">
                <a:alpha val="5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1" name="Google Shape;11861;p42"/>
            <p:cNvSpPr/>
            <p:nvPr/>
          </p:nvSpPr>
          <p:spPr>
            <a:xfrm>
              <a:off x="4308427" y="3979983"/>
              <a:ext cx="527136" cy="42879"/>
            </a:xfrm>
            <a:custGeom>
              <a:avLst/>
              <a:gdLst/>
              <a:ahLst/>
              <a:cxnLst/>
              <a:rect l="l" t="t" r="r" b="b"/>
              <a:pathLst>
                <a:path w="17002" h="1383" extrusionOk="0">
                  <a:moveTo>
                    <a:pt x="343" y="0"/>
                  </a:moveTo>
                  <a:cubicBezTo>
                    <a:pt x="149" y="0"/>
                    <a:pt x="1" y="164"/>
                    <a:pt x="1" y="357"/>
                  </a:cubicBezTo>
                  <a:lnTo>
                    <a:pt x="1" y="1040"/>
                  </a:lnTo>
                  <a:cubicBezTo>
                    <a:pt x="1" y="1234"/>
                    <a:pt x="149" y="1382"/>
                    <a:pt x="343" y="1382"/>
                  </a:cubicBezTo>
                  <a:lnTo>
                    <a:pt x="16660" y="1382"/>
                  </a:lnTo>
                  <a:cubicBezTo>
                    <a:pt x="16839" y="1382"/>
                    <a:pt x="17002" y="1234"/>
                    <a:pt x="17002" y="1040"/>
                  </a:cubicBezTo>
                  <a:lnTo>
                    <a:pt x="17002" y="357"/>
                  </a:lnTo>
                  <a:cubicBezTo>
                    <a:pt x="17002" y="164"/>
                    <a:pt x="16839" y="0"/>
                    <a:pt x="166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2" name="Google Shape;11862;p42"/>
            <p:cNvSpPr/>
            <p:nvPr/>
          </p:nvSpPr>
          <p:spPr>
            <a:xfrm>
              <a:off x="4434677" y="3692913"/>
              <a:ext cx="120297" cy="137349"/>
            </a:xfrm>
            <a:custGeom>
              <a:avLst/>
              <a:gdLst/>
              <a:ahLst/>
              <a:cxnLst/>
              <a:rect l="l" t="t" r="r" b="b"/>
              <a:pathLst>
                <a:path w="3880" h="4430" extrusionOk="0">
                  <a:moveTo>
                    <a:pt x="2349" y="1"/>
                  </a:moveTo>
                  <a:cubicBezTo>
                    <a:pt x="1056" y="1"/>
                    <a:pt x="1" y="1056"/>
                    <a:pt x="1" y="2349"/>
                  </a:cubicBezTo>
                  <a:lnTo>
                    <a:pt x="1" y="3731"/>
                  </a:lnTo>
                  <a:cubicBezTo>
                    <a:pt x="1" y="4117"/>
                    <a:pt x="313" y="4414"/>
                    <a:pt x="684" y="4429"/>
                  </a:cubicBezTo>
                  <a:lnTo>
                    <a:pt x="3181" y="4429"/>
                  </a:lnTo>
                  <a:cubicBezTo>
                    <a:pt x="3567" y="4429"/>
                    <a:pt x="3865" y="4117"/>
                    <a:pt x="3880" y="3731"/>
                  </a:cubicBezTo>
                  <a:lnTo>
                    <a:pt x="3880" y="699"/>
                  </a:lnTo>
                  <a:cubicBezTo>
                    <a:pt x="3880" y="313"/>
                    <a:pt x="3567" y="1"/>
                    <a:pt x="31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3" name="Google Shape;11863;p42"/>
            <p:cNvSpPr/>
            <p:nvPr/>
          </p:nvSpPr>
          <p:spPr>
            <a:xfrm>
              <a:off x="4589047" y="3692913"/>
              <a:ext cx="119832" cy="137349"/>
            </a:xfrm>
            <a:custGeom>
              <a:avLst/>
              <a:gdLst/>
              <a:ahLst/>
              <a:cxnLst/>
              <a:rect l="l" t="t" r="r" b="b"/>
              <a:pathLst>
                <a:path w="3865" h="4430" extrusionOk="0">
                  <a:moveTo>
                    <a:pt x="684" y="1"/>
                  </a:moveTo>
                  <a:cubicBezTo>
                    <a:pt x="312" y="1"/>
                    <a:pt x="0" y="313"/>
                    <a:pt x="0" y="699"/>
                  </a:cubicBezTo>
                  <a:lnTo>
                    <a:pt x="0" y="3731"/>
                  </a:lnTo>
                  <a:cubicBezTo>
                    <a:pt x="0" y="4117"/>
                    <a:pt x="312" y="4429"/>
                    <a:pt x="684" y="4429"/>
                  </a:cubicBezTo>
                  <a:lnTo>
                    <a:pt x="3181" y="4429"/>
                  </a:lnTo>
                  <a:cubicBezTo>
                    <a:pt x="3552" y="4414"/>
                    <a:pt x="3864" y="4117"/>
                    <a:pt x="3864" y="3731"/>
                  </a:cubicBezTo>
                  <a:lnTo>
                    <a:pt x="3864" y="2349"/>
                  </a:lnTo>
                  <a:cubicBezTo>
                    <a:pt x="3864" y="1056"/>
                    <a:pt x="2824" y="1"/>
                    <a:pt x="15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4" name="Google Shape;11864;p42"/>
            <p:cNvSpPr/>
            <p:nvPr/>
          </p:nvSpPr>
          <p:spPr>
            <a:xfrm>
              <a:off x="4506576" y="3692913"/>
              <a:ext cx="48398" cy="137349"/>
            </a:xfrm>
            <a:custGeom>
              <a:avLst/>
              <a:gdLst/>
              <a:ahLst/>
              <a:cxnLst/>
              <a:rect l="l" t="t" r="r" b="b"/>
              <a:pathLst>
                <a:path w="1561" h="4430" extrusionOk="0">
                  <a:moveTo>
                    <a:pt x="15" y="1"/>
                  </a:moveTo>
                  <a:cubicBezTo>
                    <a:pt x="387" y="1"/>
                    <a:pt x="684" y="313"/>
                    <a:pt x="684" y="699"/>
                  </a:cubicBezTo>
                  <a:lnTo>
                    <a:pt x="684" y="3731"/>
                  </a:lnTo>
                  <a:cubicBezTo>
                    <a:pt x="684" y="4117"/>
                    <a:pt x="372" y="4414"/>
                    <a:pt x="0" y="4429"/>
                  </a:cubicBezTo>
                  <a:lnTo>
                    <a:pt x="862" y="4429"/>
                  </a:lnTo>
                  <a:cubicBezTo>
                    <a:pt x="1248" y="4429"/>
                    <a:pt x="1546" y="4117"/>
                    <a:pt x="1561" y="3731"/>
                  </a:cubicBezTo>
                  <a:lnTo>
                    <a:pt x="1561" y="699"/>
                  </a:lnTo>
                  <a:cubicBezTo>
                    <a:pt x="1561" y="313"/>
                    <a:pt x="1248" y="1"/>
                    <a:pt x="862" y="1"/>
                  </a:cubicBezTo>
                  <a:close/>
                </a:path>
              </a:pathLst>
            </a:custGeom>
            <a:solidFill>
              <a:srgbClr val="2C2829">
                <a:alpha val="5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5" name="Google Shape;11865;p42"/>
            <p:cNvSpPr/>
            <p:nvPr/>
          </p:nvSpPr>
          <p:spPr>
            <a:xfrm>
              <a:off x="4610223" y="3692913"/>
              <a:ext cx="98656" cy="137349"/>
            </a:xfrm>
            <a:custGeom>
              <a:avLst/>
              <a:gdLst/>
              <a:ahLst/>
              <a:cxnLst/>
              <a:rect l="l" t="t" r="r" b="b"/>
              <a:pathLst>
                <a:path w="3182" h="4430" extrusionOk="0">
                  <a:moveTo>
                    <a:pt x="1" y="1"/>
                  </a:moveTo>
                  <a:cubicBezTo>
                    <a:pt x="1279" y="16"/>
                    <a:pt x="2319" y="1056"/>
                    <a:pt x="2319" y="2349"/>
                  </a:cubicBezTo>
                  <a:lnTo>
                    <a:pt x="2319" y="3731"/>
                  </a:lnTo>
                  <a:cubicBezTo>
                    <a:pt x="2319" y="4117"/>
                    <a:pt x="2007" y="4429"/>
                    <a:pt x="1636" y="4429"/>
                  </a:cubicBezTo>
                  <a:lnTo>
                    <a:pt x="2498" y="4429"/>
                  </a:lnTo>
                  <a:cubicBezTo>
                    <a:pt x="2869" y="4414"/>
                    <a:pt x="3181" y="4117"/>
                    <a:pt x="3181" y="3731"/>
                  </a:cubicBezTo>
                  <a:lnTo>
                    <a:pt x="3181" y="2349"/>
                  </a:lnTo>
                  <a:cubicBezTo>
                    <a:pt x="3181" y="1056"/>
                    <a:pt x="2141" y="1"/>
                    <a:pt x="833" y="1"/>
                  </a:cubicBezTo>
                  <a:close/>
                </a:path>
              </a:pathLst>
            </a:custGeom>
            <a:solidFill>
              <a:srgbClr val="2C2829">
                <a:alpha val="5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6" name="Google Shape;11866;p42"/>
            <p:cNvSpPr/>
            <p:nvPr/>
          </p:nvSpPr>
          <p:spPr>
            <a:xfrm>
              <a:off x="4597325" y="3926531"/>
              <a:ext cx="175113" cy="150123"/>
            </a:xfrm>
            <a:custGeom>
              <a:avLst/>
              <a:gdLst/>
              <a:ahLst/>
              <a:cxnLst/>
              <a:rect l="l" t="t" r="r" b="b"/>
              <a:pathLst>
                <a:path w="5648" h="4842" extrusionOk="0">
                  <a:moveTo>
                    <a:pt x="3226" y="0"/>
                  </a:moveTo>
                  <a:cubicBezTo>
                    <a:pt x="1071" y="0"/>
                    <a:pt x="1" y="2601"/>
                    <a:pt x="1517" y="4132"/>
                  </a:cubicBezTo>
                  <a:cubicBezTo>
                    <a:pt x="2007" y="4622"/>
                    <a:pt x="2612" y="4842"/>
                    <a:pt x="3207" y="4842"/>
                  </a:cubicBezTo>
                  <a:cubicBezTo>
                    <a:pt x="4451" y="4842"/>
                    <a:pt x="5648" y="3880"/>
                    <a:pt x="5648" y="2423"/>
                  </a:cubicBezTo>
                  <a:cubicBezTo>
                    <a:pt x="5648" y="1085"/>
                    <a:pt x="4563" y="0"/>
                    <a:pt x="32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7" name="Google Shape;11867;p42"/>
            <p:cNvSpPr/>
            <p:nvPr/>
          </p:nvSpPr>
          <p:spPr>
            <a:xfrm>
              <a:off x="4636484" y="3940793"/>
              <a:ext cx="145658" cy="135086"/>
            </a:xfrm>
            <a:custGeom>
              <a:avLst/>
              <a:gdLst/>
              <a:ahLst/>
              <a:cxnLst/>
              <a:rect l="l" t="t" r="r" b="b"/>
              <a:pathLst>
                <a:path w="4698" h="4357" extrusionOk="0">
                  <a:moveTo>
                    <a:pt x="3374" y="1"/>
                  </a:moveTo>
                  <a:lnTo>
                    <a:pt x="3374" y="1"/>
                  </a:lnTo>
                  <a:cubicBezTo>
                    <a:pt x="4073" y="952"/>
                    <a:pt x="3969" y="2290"/>
                    <a:pt x="3137" y="3137"/>
                  </a:cubicBezTo>
                  <a:cubicBezTo>
                    <a:pt x="2668" y="3605"/>
                    <a:pt x="2050" y="3842"/>
                    <a:pt x="1430" y="3842"/>
                  </a:cubicBezTo>
                  <a:cubicBezTo>
                    <a:pt x="929" y="3842"/>
                    <a:pt x="426" y="3687"/>
                    <a:pt x="1" y="3374"/>
                  </a:cubicBezTo>
                  <a:lnTo>
                    <a:pt x="1" y="3374"/>
                  </a:lnTo>
                  <a:cubicBezTo>
                    <a:pt x="470" y="4022"/>
                    <a:pt x="1200" y="4356"/>
                    <a:pt x="1935" y="4356"/>
                  </a:cubicBezTo>
                  <a:cubicBezTo>
                    <a:pt x="2550" y="4356"/>
                    <a:pt x="3168" y="4122"/>
                    <a:pt x="3642" y="3642"/>
                  </a:cubicBezTo>
                  <a:cubicBezTo>
                    <a:pt x="4697" y="2602"/>
                    <a:pt x="4563" y="878"/>
                    <a:pt x="3374" y="1"/>
                  </a:cubicBezTo>
                  <a:close/>
                </a:path>
              </a:pathLst>
            </a:custGeom>
            <a:solidFill>
              <a:srgbClr val="2C2829">
                <a:alpha val="5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8" name="Google Shape;11868;p42"/>
            <p:cNvSpPr/>
            <p:nvPr/>
          </p:nvSpPr>
          <p:spPr>
            <a:xfrm>
              <a:off x="4654001" y="3969379"/>
              <a:ext cx="75589" cy="64365"/>
            </a:xfrm>
            <a:custGeom>
              <a:avLst/>
              <a:gdLst/>
              <a:ahLst/>
              <a:cxnLst/>
              <a:rect l="l" t="t" r="r" b="b"/>
              <a:pathLst>
                <a:path w="2438" h="2076" extrusionOk="0">
                  <a:moveTo>
                    <a:pt x="1398" y="0"/>
                  </a:moveTo>
                  <a:cubicBezTo>
                    <a:pt x="461" y="0"/>
                    <a:pt x="1" y="1115"/>
                    <a:pt x="655" y="1769"/>
                  </a:cubicBezTo>
                  <a:cubicBezTo>
                    <a:pt x="867" y="1981"/>
                    <a:pt x="1128" y="2076"/>
                    <a:pt x="1386" y="2076"/>
                  </a:cubicBezTo>
                  <a:cubicBezTo>
                    <a:pt x="1922" y="2076"/>
                    <a:pt x="2438" y="1663"/>
                    <a:pt x="2438" y="1041"/>
                  </a:cubicBezTo>
                  <a:cubicBezTo>
                    <a:pt x="2438" y="461"/>
                    <a:pt x="1962" y="0"/>
                    <a:pt x="13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9" name="Google Shape;11869;p42"/>
            <p:cNvSpPr/>
            <p:nvPr/>
          </p:nvSpPr>
          <p:spPr>
            <a:xfrm>
              <a:off x="4346221" y="3926531"/>
              <a:ext cx="175113" cy="150123"/>
            </a:xfrm>
            <a:custGeom>
              <a:avLst/>
              <a:gdLst/>
              <a:ahLst/>
              <a:cxnLst/>
              <a:rect l="l" t="t" r="r" b="b"/>
              <a:pathLst>
                <a:path w="5648" h="4842" extrusionOk="0">
                  <a:moveTo>
                    <a:pt x="3240" y="0"/>
                  </a:moveTo>
                  <a:cubicBezTo>
                    <a:pt x="1085" y="0"/>
                    <a:pt x="0" y="2601"/>
                    <a:pt x="1531" y="4132"/>
                  </a:cubicBezTo>
                  <a:cubicBezTo>
                    <a:pt x="2021" y="4622"/>
                    <a:pt x="2625" y="4842"/>
                    <a:pt x="3218" y="4842"/>
                  </a:cubicBezTo>
                  <a:cubicBezTo>
                    <a:pt x="4457" y="4842"/>
                    <a:pt x="5648" y="3880"/>
                    <a:pt x="5648" y="2423"/>
                  </a:cubicBezTo>
                  <a:cubicBezTo>
                    <a:pt x="5648" y="1085"/>
                    <a:pt x="4563" y="0"/>
                    <a:pt x="32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0" name="Google Shape;11870;p42"/>
            <p:cNvSpPr/>
            <p:nvPr/>
          </p:nvSpPr>
          <p:spPr>
            <a:xfrm>
              <a:off x="4385380" y="3940793"/>
              <a:ext cx="145627" cy="135086"/>
            </a:xfrm>
            <a:custGeom>
              <a:avLst/>
              <a:gdLst/>
              <a:ahLst/>
              <a:cxnLst/>
              <a:rect l="l" t="t" r="r" b="b"/>
              <a:pathLst>
                <a:path w="4697" h="4357" extrusionOk="0">
                  <a:moveTo>
                    <a:pt x="3389" y="1"/>
                  </a:moveTo>
                  <a:cubicBezTo>
                    <a:pt x="4087" y="952"/>
                    <a:pt x="3998" y="2290"/>
                    <a:pt x="3151" y="3137"/>
                  </a:cubicBezTo>
                  <a:cubicBezTo>
                    <a:pt x="2681" y="3606"/>
                    <a:pt x="2061" y="3848"/>
                    <a:pt x="1436" y="3848"/>
                  </a:cubicBezTo>
                  <a:cubicBezTo>
                    <a:pt x="935" y="3848"/>
                    <a:pt x="431" y="3692"/>
                    <a:pt x="1" y="3374"/>
                  </a:cubicBezTo>
                  <a:lnTo>
                    <a:pt x="1" y="3374"/>
                  </a:lnTo>
                  <a:cubicBezTo>
                    <a:pt x="478" y="4022"/>
                    <a:pt x="1211" y="4356"/>
                    <a:pt x="1948" y="4356"/>
                  </a:cubicBezTo>
                  <a:cubicBezTo>
                    <a:pt x="2564" y="4356"/>
                    <a:pt x="3183" y="4122"/>
                    <a:pt x="3656" y="3642"/>
                  </a:cubicBezTo>
                  <a:cubicBezTo>
                    <a:pt x="4697" y="2602"/>
                    <a:pt x="4563" y="878"/>
                    <a:pt x="3389" y="1"/>
                  </a:cubicBezTo>
                  <a:close/>
                </a:path>
              </a:pathLst>
            </a:custGeom>
            <a:solidFill>
              <a:srgbClr val="2C2829">
                <a:alpha val="5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1" name="Google Shape;11871;p42"/>
            <p:cNvSpPr/>
            <p:nvPr/>
          </p:nvSpPr>
          <p:spPr>
            <a:xfrm>
              <a:off x="4403362" y="3969379"/>
              <a:ext cx="75124" cy="64365"/>
            </a:xfrm>
            <a:custGeom>
              <a:avLst/>
              <a:gdLst/>
              <a:ahLst/>
              <a:cxnLst/>
              <a:rect l="l" t="t" r="r" b="b"/>
              <a:pathLst>
                <a:path w="2423" h="2076" extrusionOk="0">
                  <a:moveTo>
                    <a:pt x="1397" y="0"/>
                  </a:moveTo>
                  <a:cubicBezTo>
                    <a:pt x="461" y="0"/>
                    <a:pt x="0" y="1115"/>
                    <a:pt x="654" y="1769"/>
                  </a:cubicBezTo>
                  <a:cubicBezTo>
                    <a:pt x="866" y="1981"/>
                    <a:pt x="1126" y="2076"/>
                    <a:pt x="1382" y="2076"/>
                  </a:cubicBezTo>
                  <a:cubicBezTo>
                    <a:pt x="1913" y="2076"/>
                    <a:pt x="2423" y="1663"/>
                    <a:pt x="2423" y="1041"/>
                  </a:cubicBezTo>
                  <a:cubicBezTo>
                    <a:pt x="2423" y="461"/>
                    <a:pt x="1962" y="0"/>
                    <a:pt x="13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2" name="Google Shape;11872;p42"/>
            <p:cNvSpPr/>
            <p:nvPr/>
          </p:nvSpPr>
          <p:spPr>
            <a:xfrm>
              <a:off x="4586288" y="3862941"/>
              <a:ext cx="48863" cy="15688"/>
            </a:xfrm>
            <a:custGeom>
              <a:avLst/>
              <a:gdLst/>
              <a:ahLst/>
              <a:cxnLst/>
              <a:rect l="l" t="t" r="r" b="b"/>
              <a:pathLst>
                <a:path w="1576" h="506" extrusionOk="0">
                  <a:moveTo>
                    <a:pt x="342" y="0"/>
                  </a:moveTo>
                  <a:cubicBezTo>
                    <a:pt x="0" y="0"/>
                    <a:pt x="0" y="506"/>
                    <a:pt x="342" y="506"/>
                  </a:cubicBezTo>
                  <a:lnTo>
                    <a:pt x="1248" y="506"/>
                  </a:lnTo>
                  <a:cubicBezTo>
                    <a:pt x="1575" y="506"/>
                    <a:pt x="1575" y="0"/>
                    <a:pt x="124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3" name="Google Shape;11873;p42"/>
            <p:cNvSpPr/>
            <p:nvPr/>
          </p:nvSpPr>
          <p:spPr>
            <a:xfrm>
              <a:off x="4508405" y="3862941"/>
              <a:ext cx="48863" cy="15688"/>
            </a:xfrm>
            <a:custGeom>
              <a:avLst/>
              <a:gdLst/>
              <a:ahLst/>
              <a:cxnLst/>
              <a:rect l="l" t="t" r="r" b="b"/>
              <a:pathLst>
                <a:path w="1576" h="506" extrusionOk="0">
                  <a:moveTo>
                    <a:pt x="342" y="0"/>
                  </a:moveTo>
                  <a:cubicBezTo>
                    <a:pt x="1" y="0"/>
                    <a:pt x="1" y="506"/>
                    <a:pt x="342" y="506"/>
                  </a:cubicBezTo>
                  <a:lnTo>
                    <a:pt x="1234" y="506"/>
                  </a:lnTo>
                  <a:cubicBezTo>
                    <a:pt x="1576" y="506"/>
                    <a:pt x="1576" y="0"/>
                    <a:pt x="12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74" name="Google Shape;11874;p42"/>
          <p:cNvGrpSpPr/>
          <p:nvPr/>
        </p:nvGrpSpPr>
        <p:grpSpPr>
          <a:xfrm>
            <a:off x="1128107" y="1251582"/>
            <a:ext cx="415580" cy="527094"/>
            <a:chOff x="1846791" y="2603382"/>
            <a:chExt cx="330534" cy="419227"/>
          </a:xfrm>
        </p:grpSpPr>
        <p:sp>
          <p:nvSpPr>
            <p:cNvPr id="11875" name="Google Shape;11875;p42"/>
            <p:cNvSpPr/>
            <p:nvPr/>
          </p:nvSpPr>
          <p:spPr>
            <a:xfrm>
              <a:off x="1872435" y="2603382"/>
              <a:ext cx="34101" cy="41079"/>
            </a:xfrm>
            <a:custGeom>
              <a:avLst/>
              <a:gdLst/>
              <a:ahLst/>
              <a:cxnLst/>
              <a:rect l="l" t="t" r="r" b="b"/>
              <a:pathLst>
                <a:path w="1383" h="1666" extrusionOk="0">
                  <a:moveTo>
                    <a:pt x="684" y="1"/>
                  </a:moveTo>
                  <a:cubicBezTo>
                    <a:pt x="491" y="1"/>
                    <a:pt x="312" y="135"/>
                    <a:pt x="268" y="343"/>
                  </a:cubicBezTo>
                  <a:lnTo>
                    <a:pt x="0" y="1665"/>
                  </a:lnTo>
                  <a:lnTo>
                    <a:pt x="1382" y="1665"/>
                  </a:lnTo>
                  <a:lnTo>
                    <a:pt x="1100" y="343"/>
                  </a:lnTo>
                  <a:cubicBezTo>
                    <a:pt x="1070" y="149"/>
                    <a:pt x="892" y="1"/>
                    <a:pt x="6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6" name="Google Shape;11876;p42"/>
            <p:cNvSpPr/>
            <p:nvPr/>
          </p:nvSpPr>
          <p:spPr>
            <a:xfrm>
              <a:off x="1846791" y="2705636"/>
              <a:ext cx="85389" cy="264205"/>
            </a:xfrm>
            <a:custGeom>
              <a:avLst/>
              <a:gdLst/>
              <a:ahLst/>
              <a:cxnLst/>
              <a:rect l="l" t="t" r="r" b="b"/>
              <a:pathLst>
                <a:path w="3463" h="10715" extrusionOk="0">
                  <a:moveTo>
                    <a:pt x="342" y="0"/>
                  </a:moveTo>
                  <a:cubicBezTo>
                    <a:pt x="149" y="0"/>
                    <a:pt x="0" y="163"/>
                    <a:pt x="0" y="342"/>
                  </a:cubicBezTo>
                  <a:lnTo>
                    <a:pt x="0" y="10715"/>
                  </a:lnTo>
                  <a:lnTo>
                    <a:pt x="3463" y="10715"/>
                  </a:lnTo>
                  <a:lnTo>
                    <a:pt x="3463" y="342"/>
                  </a:lnTo>
                  <a:cubicBezTo>
                    <a:pt x="3463" y="163"/>
                    <a:pt x="3299" y="0"/>
                    <a:pt x="31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7" name="Google Shape;11877;p42"/>
            <p:cNvSpPr/>
            <p:nvPr/>
          </p:nvSpPr>
          <p:spPr>
            <a:xfrm>
              <a:off x="1902123" y="2705636"/>
              <a:ext cx="30057" cy="264205"/>
            </a:xfrm>
            <a:custGeom>
              <a:avLst/>
              <a:gdLst/>
              <a:ahLst/>
              <a:cxnLst/>
              <a:rect l="l" t="t" r="r" b="b"/>
              <a:pathLst>
                <a:path w="1219" h="10715" extrusionOk="0">
                  <a:moveTo>
                    <a:pt x="0" y="0"/>
                  </a:moveTo>
                  <a:cubicBezTo>
                    <a:pt x="193" y="0"/>
                    <a:pt x="357" y="163"/>
                    <a:pt x="357" y="342"/>
                  </a:cubicBezTo>
                  <a:lnTo>
                    <a:pt x="357" y="10715"/>
                  </a:lnTo>
                  <a:lnTo>
                    <a:pt x="1219" y="10715"/>
                  </a:lnTo>
                  <a:lnTo>
                    <a:pt x="1219" y="342"/>
                  </a:lnTo>
                  <a:cubicBezTo>
                    <a:pt x="1219" y="163"/>
                    <a:pt x="1055" y="0"/>
                    <a:pt x="862" y="0"/>
                  </a:cubicBezTo>
                  <a:close/>
                </a:path>
              </a:pathLst>
            </a:custGeom>
            <a:solidFill>
              <a:srgbClr val="2C2829">
                <a:alpha val="5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8" name="Google Shape;11878;p42"/>
            <p:cNvSpPr/>
            <p:nvPr/>
          </p:nvSpPr>
          <p:spPr>
            <a:xfrm>
              <a:off x="1855570" y="2671535"/>
              <a:ext cx="67833" cy="34126"/>
            </a:xfrm>
            <a:custGeom>
              <a:avLst/>
              <a:gdLst/>
              <a:ahLst/>
              <a:cxnLst/>
              <a:rect l="l" t="t" r="r" b="b"/>
              <a:pathLst>
                <a:path w="2751" h="1384" extrusionOk="0">
                  <a:moveTo>
                    <a:pt x="343" y="1"/>
                  </a:moveTo>
                  <a:cubicBezTo>
                    <a:pt x="149" y="1"/>
                    <a:pt x="1" y="164"/>
                    <a:pt x="1" y="358"/>
                  </a:cubicBezTo>
                  <a:lnTo>
                    <a:pt x="1" y="1383"/>
                  </a:lnTo>
                  <a:lnTo>
                    <a:pt x="2750" y="1383"/>
                  </a:lnTo>
                  <a:lnTo>
                    <a:pt x="2750" y="358"/>
                  </a:lnTo>
                  <a:cubicBezTo>
                    <a:pt x="2750" y="164"/>
                    <a:pt x="2601" y="1"/>
                    <a:pt x="240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9" name="Google Shape;11879;p42"/>
            <p:cNvSpPr/>
            <p:nvPr/>
          </p:nvSpPr>
          <p:spPr>
            <a:xfrm>
              <a:off x="1846791" y="2969817"/>
              <a:ext cx="85389" cy="52792"/>
            </a:xfrm>
            <a:custGeom>
              <a:avLst/>
              <a:gdLst/>
              <a:ahLst/>
              <a:cxnLst/>
              <a:rect l="l" t="t" r="r" b="b"/>
              <a:pathLst>
                <a:path w="3463" h="2141" extrusionOk="0">
                  <a:moveTo>
                    <a:pt x="0" y="1"/>
                  </a:moveTo>
                  <a:lnTo>
                    <a:pt x="0" y="1457"/>
                  </a:lnTo>
                  <a:cubicBezTo>
                    <a:pt x="0" y="1829"/>
                    <a:pt x="312" y="2141"/>
                    <a:pt x="699" y="2141"/>
                  </a:cubicBezTo>
                  <a:lnTo>
                    <a:pt x="2764" y="2141"/>
                  </a:lnTo>
                  <a:cubicBezTo>
                    <a:pt x="3151" y="2141"/>
                    <a:pt x="3463" y="1829"/>
                    <a:pt x="3463" y="1457"/>
                  </a:cubicBezTo>
                  <a:lnTo>
                    <a:pt x="3463"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0" name="Google Shape;11880;p42"/>
            <p:cNvSpPr/>
            <p:nvPr/>
          </p:nvSpPr>
          <p:spPr>
            <a:xfrm>
              <a:off x="1893690" y="2969817"/>
              <a:ext cx="38490" cy="52792"/>
            </a:xfrm>
            <a:custGeom>
              <a:avLst/>
              <a:gdLst/>
              <a:ahLst/>
              <a:cxnLst/>
              <a:rect l="l" t="t" r="r" b="b"/>
              <a:pathLst>
                <a:path w="1561" h="2141" extrusionOk="0">
                  <a:moveTo>
                    <a:pt x="699" y="1"/>
                  </a:moveTo>
                  <a:lnTo>
                    <a:pt x="699" y="1457"/>
                  </a:lnTo>
                  <a:cubicBezTo>
                    <a:pt x="699" y="1829"/>
                    <a:pt x="387" y="2141"/>
                    <a:pt x="0" y="2141"/>
                  </a:cubicBezTo>
                  <a:lnTo>
                    <a:pt x="862" y="2141"/>
                  </a:lnTo>
                  <a:cubicBezTo>
                    <a:pt x="1249" y="2141"/>
                    <a:pt x="1561" y="1829"/>
                    <a:pt x="1561" y="1457"/>
                  </a:cubicBezTo>
                  <a:lnTo>
                    <a:pt x="1561" y="1"/>
                  </a:lnTo>
                  <a:close/>
                </a:path>
              </a:pathLst>
            </a:custGeom>
            <a:solidFill>
              <a:srgbClr val="2C2829">
                <a:alpha val="5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1" name="Google Shape;11881;p42"/>
            <p:cNvSpPr/>
            <p:nvPr/>
          </p:nvSpPr>
          <p:spPr>
            <a:xfrm>
              <a:off x="1864002" y="2644067"/>
              <a:ext cx="50967" cy="27493"/>
            </a:xfrm>
            <a:custGeom>
              <a:avLst/>
              <a:gdLst/>
              <a:ahLst/>
              <a:cxnLst/>
              <a:rect l="l" t="t" r="r" b="b"/>
              <a:pathLst>
                <a:path w="2067" h="1115" extrusionOk="0">
                  <a:moveTo>
                    <a:pt x="342" y="0"/>
                  </a:moveTo>
                  <a:cubicBezTo>
                    <a:pt x="149" y="0"/>
                    <a:pt x="1" y="164"/>
                    <a:pt x="1" y="357"/>
                  </a:cubicBezTo>
                  <a:lnTo>
                    <a:pt x="1" y="1115"/>
                  </a:lnTo>
                  <a:lnTo>
                    <a:pt x="2066" y="1115"/>
                  </a:lnTo>
                  <a:lnTo>
                    <a:pt x="2066" y="357"/>
                  </a:lnTo>
                  <a:cubicBezTo>
                    <a:pt x="2066" y="164"/>
                    <a:pt x="1918" y="0"/>
                    <a:pt x="1724" y="0"/>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2" name="Google Shape;11882;p42"/>
            <p:cNvSpPr/>
            <p:nvPr/>
          </p:nvSpPr>
          <p:spPr>
            <a:xfrm>
              <a:off x="2117950" y="2603382"/>
              <a:ext cx="34101" cy="41079"/>
            </a:xfrm>
            <a:custGeom>
              <a:avLst/>
              <a:gdLst/>
              <a:ahLst/>
              <a:cxnLst/>
              <a:rect l="l" t="t" r="r" b="b"/>
              <a:pathLst>
                <a:path w="1383" h="1666" extrusionOk="0">
                  <a:moveTo>
                    <a:pt x="684" y="1"/>
                  </a:moveTo>
                  <a:cubicBezTo>
                    <a:pt x="476" y="1"/>
                    <a:pt x="312" y="135"/>
                    <a:pt x="268" y="343"/>
                  </a:cubicBezTo>
                  <a:lnTo>
                    <a:pt x="0" y="1665"/>
                  </a:lnTo>
                  <a:lnTo>
                    <a:pt x="1382" y="1665"/>
                  </a:lnTo>
                  <a:lnTo>
                    <a:pt x="1100" y="343"/>
                  </a:lnTo>
                  <a:cubicBezTo>
                    <a:pt x="1055" y="135"/>
                    <a:pt x="892" y="1"/>
                    <a:pt x="6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3" name="Google Shape;11883;p42"/>
            <p:cNvSpPr/>
            <p:nvPr/>
          </p:nvSpPr>
          <p:spPr>
            <a:xfrm>
              <a:off x="2092306" y="2705636"/>
              <a:ext cx="85019" cy="264205"/>
            </a:xfrm>
            <a:custGeom>
              <a:avLst/>
              <a:gdLst/>
              <a:ahLst/>
              <a:cxnLst/>
              <a:rect l="l" t="t" r="r" b="b"/>
              <a:pathLst>
                <a:path w="3448" h="10715" extrusionOk="0">
                  <a:moveTo>
                    <a:pt x="342" y="0"/>
                  </a:moveTo>
                  <a:cubicBezTo>
                    <a:pt x="149" y="0"/>
                    <a:pt x="0" y="163"/>
                    <a:pt x="0" y="342"/>
                  </a:cubicBezTo>
                  <a:lnTo>
                    <a:pt x="0" y="10715"/>
                  </a:lnTo>
                  <a:lnTo>
                    <a:pt x="3448" y="10715"/>
                  </a:lnTo>
                  <a:lnTo>
                    <a:pt x="3448" y="342"/>
                  </a:lnTo>
                  <a:cubicBezTo>
                    <a:pt x="3448" y="163"/>
                    <a:pt x="3299" y="0"/>
                    <a:pt x="31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4" name="Google Shape;11884;p42"/>
            <p:cNvSpPr/>
            <p:nvPr/>
          </p:nvSpPr>
          <p:spPr>
            <a:xfrm>
              <a:off x="2147638" y="2705636"/>
              <a:ext cx="29688" cy="264205"/>
            </a:xfrm>
            <a:custGeom>
              <a:avLst/>
              <a:gdLst/>
              <a:ahLst/>
              <a:cxnLst/>
              <a:rect l="l" t="t" r="r" b="b"/>
              <a:pathLst>
                <a:path w="1204" h="10715" extrusionOk="0">
                  <a:moveTo>
                    <a:pt x="0" y="0"/>
                  </a:moveTo>
                  <a:cubicBezTo>
                    <a:pt x="193" y="0"/>
                    <a:pt x="342" y="163"/>
                    <a:pt x="342" y="342"/>
                  </a:cubicBezTo>
                  <a:lnTo>
                    <a:pt x="342" y="10715"/>
                  </a:lnTo>
                  <a:lnTo>
                    <a:pt x="1204" y="10715"/>
                  </a:lnTo>
                  <a:lnTo>
                    <a:pt x="1204" y="342"/>
                  </a:lnTo>
                  <a:cubicBezTo>
                    <a:pt x="1204" y="163"/>
                    <a:pt x="1055" y="0"/>
                    <a:pt x="862" y="0"/>
                  </a:cubicBezTo>
                  <a:close/>
                </a:path>
              </a:pathLst>
            </a:custGeom>
            <a:solidFill>
              <a:srgbClr val="2C2829">
                <a:alpha val="5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5" name="Google Shape;11885;p42"/>
            <p:cNvSpPr/>
            <p:nvPr/>
          </p:nvSpPr>
          <p:spPr>
            <a:xfrm>
              <a:off x="2100714" y="2671535"/>
              <a:ext cx="68178" cy="34126"/>
            </a:xfrm>
            <a:custGeom>
              <a:avLst/>
              <a:gdLst/>
              <a:ahLst/>
              <a:cxnLst/>
              <a:rect l="l" t="t" r="r" b="b"/>
              <a:pathLst>
                <a:path w="2765" h="1384" extrusionOk="0">
                  <a:moveTo>
                    <a:pt x="343" y="1"/>
                  </a:moveTo>
                  <a:cubicBezTo>
                    <a:pt x="164" y="1"/>
                    <a:pt x="1" y="164"/>
                    <a:pt x="1" y="358"/>
                  </a:cubicBezTo>
                  <a:lnTo>
                    <a:pt x="1" y="1383"/>
                  </a:lnTo>
                  <a:lnTo>
                    <a:pt x="2765" y="1383"/>
                  </a:lnTo>
                  <a:lnTo>
                    <a:pt x="2765" y="358"/>
                  </a:lnTo>
                  <a:cubicBezTo>
                    <a:pt x="2765" y="164"/>
                    <a:pt x="2616" y="1"/>
                    <a:pt x="24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6" name="Google Shape;11886;p42"/>
            <p:cNvSpPr/>
            <p:nvPr/>
          </p:nvSpPr>
          <p:spPr>
            <a:xfrm>
              <a:off x="2092306" y="2969817"/>
              <a:ext cx="85019" cy="52792"/>
            </a:xfrm>
            <a:custGeom>
              <a:avLst/>
              <a:gdLst/>
              <a:ahLst/>
              <a:cxnLst/>
              <a:rect l="l" t="t" r="r" b="b"/>
              <a:pathLst>
                <a:path w="3448" h="2141" extrusionOk="0">
                  <a:moveTo>
                    <a:pt x="0" y="1"/>
                  </a:moveTo>
                  <a:lnTo>
                    <a:pt x="0" y="1457"/>
                  </a:lnTo>
                  <a:cubicBezTo>
                    <a:pt x="0" y="1829"/>
                    <a:pt x="312" y="2141"/>
                    <a:pt x="684" y="2141"/>
                  </a:cubicBezTo>
                  <a:lnTo>
                    <a:pt x="2764" y="2141"/>
                  </a:lnTo>
                  <a:cubicBezTo>
                    <a:pt x="3151" y="2141"/>
                    <a:pt x="3448" y="1829"/>
                    <a:pt x="3448" y="1457"/>
                  </a:cubicBezTo>
                  <a:lnTo>
                    <a:pt x="3448"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7" name="Google Shape;11887;p42"/>
            <p:cNvSpPr/>
            <p:nvPr/>
          </p:nvSpPr>
          <p:spPr>
            <a:xfrm>
              <a:off x="2139205" y="2969817"/>
              <a:ext cx="38120" cy="52792"/>
            </a:xfrm>
            <a:custGeom>
              <a:avLst/>
              <a:gdLst/>
              <a:ahLst/>
              <a:cxnLst/>
              <a:rect l="l" t="t" r="r" b="b"/>
              <a:pathLst>
                <a:path w="1546" h="2141" extrusionOk="0">
                  <a:moveTo>
                    <a:pt x="684" y="1"/>
                  </a:moveTo>
                  <a:lnTo>
                    <a:pt x="684" y="1457"/>
                  </a:lnTo>
                  <a:cubicBezTo>
                    <a:pt x="684" y="1829"/>
                    <a:pt x="372" y="2141"/>
                    <a:pt x="0" y="2141"/>
                  </a:cubicBezTo>
                  <a:lnTo>
                    <a:pt x="862" y="2141"/>
                  </a:lnTo>
                  <a:cubicBezTo>
                    <a:pt x="1249" y="2141"/>
                    <a:pt x="1546" y="1829"/>
                    <a:pt x="1546" y="1457"/>
                  </a:cubicBezTo>
                  <a:lnTo>
                    <a:pt x="1546" y="1"/>
                  </a:lnTo>
                  <a:close/>
                </a:path>
              </a:pathLst>
            </a:custGeom>
            <a:solidFill>
              <a:srgbClr val="2C2829">
                <a:alpha val="5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8" name="Google Shape;11888;p42"/>
            <p:cNvSpPr/>
            <p:nvPr/>
          </p:nvSpPr>
          <p:spPr>
            <a:xfrm>
              <a:off x="2109147" y="2644067"/>
              <a:ext cx="51337" cy="27493"/>
            </a:xfrm>
            <a:custGeom>
              <a:avLst/>
              <a:gdLst/>
              <a:ahLst/>
              <a:cxnLst/>
              <a:rect l="l" t="t" r="r" b="b"/>
              <a:pathLst>
                <a:path w="2082" h="1115" extrusionOk="0">
                  <a:moveTo>
                    <a:pt x="357" y="0"/>
                  </a:moveTo>
                  <a:cubicBezTo>
                    <a:pt x="164" y="0"/>
                    <a:pt x="1" y="164"/>
                    <a:pt x="1" y="357"/>
                  </a:cubicBezTo>
                  <a:lnTo>
                    <a:pt x="1" y="1115"/>
                  </a:lnTo>
                  <a:lnTo>
                    <a:pt x="2081" y="1115"/>
                  </a:lnTo>
                  <a:lnTo>
                    <a:pt x="2081" y="357"/>
                  </a:lnTo>
                  <a:cubicBezTo>
                    <a:pt x="2081" y="164"/>
                    <a:pt x="1918" y="0"/>
                    <a:pt x="1739" y="0"/>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9" name="Google Shape;11889;p42"/>
            <p:cNvSpPr/>
            <p:nvPr/>
          </p:nvSpPr>
          <p:spPr>
            <a:xfrm>
              <a:off x="1995180" y="2603382"/>
              <a:ext cx="34101" cy="41079"/>
            </a:xfrm>
            <a:custGeom>
              <a:avLst/>
              <a:gdLst/>
              <a:ahLst/>
              <a:cxnLst/>
              <a:rect l="l" t="t" r="r" b="b"/>
              <a:pathLst>
                <a:path w="1383" h="1666" extrusionOk="0">
                  <a:moveTo>
                    <a:pt x="684" y="1"/>
                  </a:moveTo>
                  <a:cubicBezTo>
                    <a:pt x="491" y="1"/>
                    <a:pt x="313" y="135"/>
                    <a:pt x="268" y="343"/>
                  </a:cubicBezTo>
                  <a:lnTo>
                    <a:pt x="1" y="1665"/>
                  </a:lnTo>
                  <a:lnTo>
                    <a:pt x="1383" y="1665"/>
                  </a:lnTo>
                  <a:lnTo>
                    <a:pt x="1101" y="343"/>
                  </a:lnTo>
                  <a:cubicBezTo>
                    <a:pt x="1056" y="135"/>
                    <a:pt x="892" y="1"/>
                    <a:pt x="6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0" name="Google Shape;11890;p42"/>
            <p:cNvSpPr/>
            <p:nvPr/>
          </p:nvSpPr>
          <p:spPr>
            <a:xfrm>
              <a:off x="1969536" y="2705636"/>
              <a:ext cx="85414" cy="264205"/>
            </a:xfrm>
            <a:custGeom>
              <a:avLst/>
              <a:gdLst/>
              <a:ahLst/>
              <a:cxnLst/>
              <a:rect l="l" t="t" r="r" b="b"/>
              <a:pathLst>
                <a:path w="3464" h="10715" extrusionOk="0">
                  <a:moveTo>
                    <a:pt x="342" y="0"/>
                  </a:moveTo>
                  <a:cubicBezTo>
                    <a:pt x="149" y="0"/>
                    <a:pt x="1" y="163"/>
                    <a:pt x="1" y="342"/>
                  </a:cubicBezTo>
                  <a:lnTo>
                    <a:pt x="1" y="10715"/>
                  </a:lnTo>
                  <a:lnTo>
                    <a:pt x="3463" y="10715"/>
                  </a:lnTo>
                  <a:lnTo>
                    <a:pt x="3463" y="342"/>
                  </a:lnTo>
                  <a:cubicBezTo>
                    <a:pt x="3463" y="163"/>
                    <a:pt x="3300" y="0"/>
                    <a:pt x="310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1" name="Google Shape;11891;p42"/>
            <p:cNvSpPr/>
            <p:nvPr/>
          </p:nvSpPr>
          <p:spPr>
            <a:xfrm>
              <a:off x="2024868" y="2705636"/>
              <a:ext cx="29712" cy="264205"/>
            </a:xfrm>
            <a:custGeom>
              <a:avLst/>
              <a:gdLst/>
              <a:ahLst/>
              <a:cxnLst/>
              <a:rect l="l" t="t" r="r" b="b"/>
              <a:pathLst>
                <a:path w="1205" h="10715" extrusionOk="0">
                  <a:moveTo>
                    <a:pt x="1" y="0"/>
                  </a:moveTo>
                  <a:cubicBezTo>
                    <a:pt x="194" y="0"/>
                    <a:pt x="342" y="163"/>
                    <a:pt x="342" y="342"/>
                  </a:cubicBezTo>
                  <a:lnTo>
                    <a:pt x="342" y="10715"/>
                  </a:lnTo>
                  <a:lnTo>
                    <a:pt x="1204" y="10715"/>
                  </a:lnTo>
                  <a:lnTo>
                    <a:pt x="1204" y="342"/>
                  </a:lnTo>
                  <a:cubicBezTo>
                    <a:pt x="1204" y="163"/>
                    <a:pt x="1056" y="0"/>
                    <a:pt x="862" y="0"/>
                  </a:cubicBezTo>
                  <a:close/>
                </a:path>
              </a:pathLst>
            </a:custGeom>
            <a:solidFill>
              <a:srgbClr val="2C2829">
                <a:alpha val="5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2" name="Google Shape;11892;p42"/>
            <p:cNvSpPr/>
            <p:nvPr/>
          </p:nvSpPr>
          <p:spPr>
            <a:xfrm>
              <a:off x="1977969" y="2671535"/>
              <a:ext cx="68178" cy="34126"/>
            </a:xfrm>
            <a:custGeom>
              <a:avLst/>
              <a:gdLst/>
              <a:ahLst/>
              <a:cxnLst/>
              <a:rect l="l" t="t" r="r" b="b"/>
              <a:pathLst>
                <a:path w="2765" h="1384" extrusionOk="0">
                  <a:moveTo>
                    <a:pt x="357" y="1"/>
                  </a:moveTo>
                  <a:cubicBezTo>
                    <a:pt x="164" y="1"/>
                    <a:pt x="0" y="164"/>
                    <a:pt x="0" y="358"/>
                  </a:cubicBezTo>
                  <a:lnTo>
                    <a:pt x="0" y="1383"/>
                  </a:lnTo>
                  <a:lnTo>
                    <a:pt x="2764" y="1383"/>
                  </a:lnTo>
                  <a:lnTo>
                    <a:pt x="2764" y="358"/>
                  </a:lnTo>
                  <a:cubicBezTo>
                    <a:pt x="2764" y="164"/>
                    <a:pt x="2616" y="1"/>
                    <a:pt x="24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3" name="Google Shape;11893;p42"/>
            <p:cNvSpPr/>
            <p:nvPr/>
          </p:nvSpPr>
          <p:spPr>
            <a:xfrm>
              <a:off x="1969536" y="2969817"/>
              <a:ext cx="85414" cy="52792"/>
            </a:xfrm>
            <a:custGeom>
              <a:avLst/>
              <a:gdLst/>
              <a:ahLst/>
              <a:cxnLst/>
              <a:rect l="l" t="t" r="r" b="b"/>
              <a:pathLst>
                <a:path w="3464" h="2141" extrusionOk="0">
                  <a:moveTo>
                    <a:pt x="1" y="1"/>
                  </a:moveTo>
                  <a:lnTo>
                    <a:pt x="1" y="1457"/>
                  </a:lnTo>
                  <a:cubicBezTo>
                    <a:pt x="1" y="1829"/>
                    <a:pt x="313" y="2141"/>
                    <a:pt x="699" y="2141"/>
                  </a:cubicBezTo>
                  <a:lnTo>
                    <a:pt x="2765" y="2141"/>
                  </a:lnTo>
                  <a:cubicBezTo>
                    <a:pt x="3151" y="2141"/>
                    <a:pt x="3463" y="1829"/>
                    <a:pt x="3463" y="1457"/>
                  </a:cubicBezTo>
                  <a:lnTo>
                    <a:pt x="3463"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4" name="Google Shape;11894;p42"/>
            <p:cNvSpPr/>
            <p:nvPr/>
          </p:nvSpPr>
          <p:spPr>
            <a:xfrm>
              <a:off x="2016435" y="2969817"/>
              <a:ext cx="38515" cy="52792"/>
            </a:xfrm>
            <a:custGeom>
              <a:avLst/>
              <a:gdLst/>
              <a:ahLst/>
              <a:cxnLst/>
              <a:rect l="l" t="t" r="r" b="b"/>
              <a:pathLst>
                <a:path w="1562" h="2141" extrusionOk="0">
                  <a:moveTo>
                    <a:pt x="684" y="1"/>
                  </a:moveTo>
                  <a:lnTo>
                    <a:pt x="684" y="1457"/>
                  </a:lnTo>
                  <a:cubicBezTo>
                    <a:pt x="684" y="1829"/>
                    <a:pt x="387" y="2141"/>
                    <a:pt x="1" y="2141"/>
                  </a:cubicBezTo>
                  <a:lnTo>
                    <a:pt x="863" y="2141"/>
                  </a:lnTo>
                  <a:cubicBezTo>
                    <a:pt x="1249" y="2141"/>
                    <a:pt x="1561" y="1829"/>
                    <a:pt x="1561" y="1457"/>
                  </a:cubicBezTo>
                  <a:lnTo>
                    <a:pt x="1561" y="1"/>
                  </a:lnTo>
                  <a:close/>
                </a:path>
              </a:pathLst>
            </a:custGeom>
            <a:solidFill>
              <a:srgbClr val="2C2829">
                <a:alpha val="5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5" name="Google Shape;11895;p42"/>
            <p:cNvSpPr/>
            <p:nvPr/>
          </p:nvSpPr>
          <p:spPr>
            <a:xfrm>
              <a:off x="1986747" y="2644067"/>
              <a:ext cx="50967" cy="27493"/>
            </a:xfrm>
            <a:custGeom>
              <a:avLst/>
              <a:gdLst/>
              <a:ahLst/>
              <a:cxnLst/>
              <a:rect l="l" t="t" r="r" b="b"/>
              <a:pathLst>
                <a:path w="2067" h="1115" extrusionOk="0">
                  <a:moveTo>
                    <a:pt x="343" y="0"/>
                  </a:moveTo>
                  <a:cubicBezTo>
                    <a:pt x="150" y="0"/>
                    <a:pt x="1" y="164"/>
                    <a:pt x="1" y="357"/>
                  </a:cubicBezTo>
                  <a:lnTo>
                    <a:pt x="1" y="1115"/>
                  </a:lnTo>
                  <a:lnTo>
                    <a:pt x="2067" y="1115"/>
                  </a:lnTo>
                  <a:lnTo>
                    <a:pt x="2067" y="357"/>
                  </a:lnTo>
                  <a:cubicBezTo>
                    <a:pt x="2067" y="164"/>
                    <a:pt x="1918" y="0"/>
                    <a:pt x="1725" y="0"/>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8" name="Audio 7">
            <a:hlinkClick r:id="" action="ppaction://media"/>
            <a:extLst>
              <a:ext uri="{FF2B5EF4-FFF2-40B4-BE49-F238E27FC236}">
                <a16:creationId xmlns:a16="http://schemas.microsoft.com/office/drawing/2014/main" id="{AAE4FEE2-17A9-FBEA-AFBC-2A4175FE7023}"/>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39844" t="-139844" r="-139844" b="-139844"/>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29887"/>
    </mc:Choice>
    <mc:Fallback xmlns="">
      <p:transition spd="slow" advTm="298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837E3AE8-4989-B6A9-313A-1A46ABB60A22}"/>
              </a:ext>
            </a:extLst>
          </p:cNvPr>
          <p:cNvSpPr>
            <a:spLocks noGrp="1"/>
          </p:cNvSpPr>
          <p:nvPr>
            <p:ph type="body" idx="1"/>
          </p:nvPr>
        </p:nvSpPr>
        <p:spPr/>
        <p:txBody>
          <a:bodyPr/>
          <a:lstStyle/>
          <a:p>
            <a:pPr marL="342900" indent="-342900">
              <a:buClr>
                <a:schemeClr val="lt1"/>
              </a:buClr>
              <a:buSzPts val="1800"/>
              <a:buFont typeface="Wingdings" panose="05000000000000000000" pitchFamily="2" charset="2"/>
              <a:buChar char="Ø"/>
            </a:pPr>
            <a:r>
              <a:rPr lang="fr-FR" sz="2400" dirty="0"/>
              <a:t>Frais scolaires: facture à récupérer en ligne</a:t>
            </a:r>
          </a:p>
          <a:p>
            <a:pPr marL="342900" indent="-342900">
              <a:buClr>
                <a:schemeClr val="lt1"/>
              </a:buClr>
              <a:buSzPts val="1800"/>
              <a:buFont typeface="Wingdings" panose="05000000000000000000" pitchFamily="2" charset="2"/>
              <a:buChar char="Ø"/>
            </a:pPr>
            <a:r>
              <a:rPr lang="fr-FR" sz="2400" dirty="0"/>
              <a:t>Service de garde (selon la fréquentation)</a:t>
            </a:r>
          </a:p>
          <a:p>
            <a:pPr marL="0" indent="0">
              <a:buClr>
                <a:schemeClr val="lt1"/>
              </a:buClr>
              <a:buSzPts val="1800"/>
              <a:buNone/>
            </a:pPr>
            <a:r>
              <a:rPr lang="fr-FR" sz="2000" dirty="0"/>
              <a:t>Voir Mme Nancy pour toutes questions pour le SDG/SDD</a:t>
            </a:r>
          </a:p>
          <a:p>
            <a:pPr marL="342900" indent="-342900">
              <a:buClr>
                <a:schemeClr val="lt1"/>
              </a:buClr>
              <a:buSzPts val="1800"/>
              <a:buFont typeface="Wingdings" panose="05000000000000000000" pitchFamily="2" charset="2"/>
              <a:buChar char="Ø"/>
            </a:pPr>
            <a:r>
              <a:rPr lang="fr-FR" sz="2400" dirty="0"/>
              <a:t>Matériel à acheter (la liste vous sera fournie)</a:t>
            </a:r>
            <a:endParaRPr lang="fr-FR" dirty="0">
              <a:highlight>
                <a:srgbClr val="FFFF00"/>
              </a:highlight>
            </a:endParaRPr>
          </a:p>
          <a:p>
            <a:pPr marL="0" indent="0">
              <a:buClr>
                <a:schemeClr val="lt1"/>
              </a:buClr>
              <a:buSzPts val="1800"/>
              <a:buNone/>
            </a:pPr>
            <a:endParaRPr lang="fr-FR" dirty="0"/>
          </a:p>
          <a:p>
            <a:endParaRPr lang="fr-FR" dirty="0"/>
          </a:p>
          <a:p>
            <a:pPr marL="152400" indent="0">
              <a:buNone/>
            </a:pPr>
            <a:endParaRPr lang="fr-FR" dirty="0"/>
          </a:p>
        </p:txBody>
      </p:sp>
      <p:sp>
        <p:nvSpPr>
          <p:cNvPr id="3" name="Titre 2">
            <a:extLst>
              <a:ext uri="{FF2B5EF4-FFF2-40B4-BE49-F238E27FC236}">
                <a16:creationId xmlns:a16="http://schemas.microsoft.com/office/drawing/2014/main" id="{78BF16F5-F5C2-08EE-367D-4DEE721E31D2}"/>
              </a:ext>
            </a:extLst>
          </p:cNvPr>
          <p:cNvSpPr>
            <a:spLocks noGrp="1"/>
          </p:cNvSpPr>
          <p:nvPr>
            <p:ph type="title"/>
          </p:nvPr>
        </p:nvSpPr>
        <p:spPr/>
        <p:txBody>
          <a:bodyPr/>
          <a:lstStyle/>
          <a:p>
            <a:r>
              <a:rPr lang="fr-CA" dirty="0"/>
              <a:t>Les frais</a:t>
            </a:r>
            <a:endParaRPr lang="fr-FR" dirty="0"/>
          </a:p>
        </p:txBody>
      </p:sp>
      <p:pic>
        <p:nvPicPr>
          <p:cNvPr id="5" name="Image 4">
            <a:extLst>
              <a:ext uri="{FF2B5EF4-FFF2-40B4-BE49-F238E27FC236}">
                <a16:creationId xmlns:a16="http://schemas.microsoft.com/office/drawing/2014/main" id="{7EF242BA-7469-61AE-4A7D-83D57653ED07}"/>
              </a:ext>
            </a:extLst>
          </p:cNvPr>
          <p:cNvPicPr>
            <a:picLocks noChangeAspect="1"/>
          </p:cNvPicPr>
          <p:nvPr/>
        </p:nvPicPr>
        <p:blipFill rotWithShape="1">
          <a:blip r:embed="rId5"/>
          <a:srcRect t="15630"/>
          <a:stretch/>
        </p:blipFill>
        <p:spPr>
          <a:xfrm>
            <a:off x="2478156" y="2680570"/>
            <a:ext cx="4187687" cy="1773438"/>
          </a:xfrm>
          <a:prstGeom prst="rect">
            <a:avLst/>
          </a:prstGeom>
        </p:spPr>
      </p:pic>
      <p:pic>
        <p:nvPicPr>
          <p:cNvPr id="10" name="Audio 9">
            <a:hlinkClick r:id="" action="ppaction://media"/>
            <a:extLst>
              <a:ext uri="{FF2B5EF4-FFF2-40B4-BE49-F238E27FC236}">
                <a16:creationId xmlns:a16="http://schemas.microsoft.com/office/drawing/2014/main" id="{3D498C5C-FF00-F180-C8ED-FB874B027E46}"/>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047350145"/>
      </p:ext>
    </p:extLst>
  </p:cSld>
  <p:clrMapOvr>
    <a:masterClrMapping/>
  </p:clrMapOvr>
  <mc:AlternateContent xmlns:mc="http://schemas.openxmlformats.org/markup-compatibility/2006" xmlns:p14="http://schemas.microsoft.com/office/powerpoint/2010/main">
    <mc:Choice Requires="p14">
      <p:transition spd="slow" p14:dur="2000" advTm="121157"/>
    </mc:Choice>
    <mc:Fallback xmlns="">
      <p:transition spd="slow" advTm="1211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735"/>
        <p:cNvGrpSpPr/>
        <p:nvPr/>
      </p:nvGrpSpPr>
      <p:grpSpPr>
        <a:xfrm>
          <a:off x="0" y="0"/>
          <a:ext cx="0" cy="0"/>
          <a:chOff x="0" y="0"/>
          <a:chExt cx="0" cy="0"/>
        </a:xfrm>
      </p:grpSpPr>
      <p:sp>
        <p:nvSpPr>
          <p:cNvPr id="11737" name="Google Shape;11737;p36"/>
          <p:cNvSpPr txBox="1">
            <a:spLocks noGrp="1"/>
          </p:cNvSpPr>
          <p:nvPr>
            <p:ph type="title" idx="2"/>
          </p:nvPr>
        </p:nvSpPr>
        <p:spPr>
          <a:xfrm flipH="1">
            <a:off x="1196553" y="1462567"/>
            <a:ext cx="1688400" cy="918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chemeClr val="dk1"/>
                </a:solidFill>
              </a:rPr>
              <a:t>02</a:t>
            </a:r>
            <a:endParaRPr dirty="0">
              <a:solidFill>
                <a:schemeClr val="dk1"/>
              </a:solidFill>
            </a:endParaRPr>
          </a:p>
        </p:txBody>
      </p:sp>
      <p:pic>
        <p:nvPicPr>
          <p:cNvPr id="11738" name="Google Shape;11738;p36"/>
          <p:cNvPicPr preferRelativeResize="0"/>
          <p:nvPr/>
        </p:nvPicPr>
        <p:blipFill rotWithShape="1">
          <a:blip r:embed="rId5">
            <a:alphaModFix/>
          </a:blip>
          <a:srcRect l="60248" t="3360" r="2489" b="909"/>
          <a:stretch/>
        </p:blipFill>
        <p:spPr>
          <a:xfrm rot="417039">
            <a:off x="5981991" y="397688"/>
            <a:ext cx="1662631" cy="2403195"/>
          </a:xfrm>
          <a:prstGeom prst="rect">
            <a:avLst/>
          </a:prstGeom>
          <a:noFill/>
          <a:ln w="76200" cap="flat" cmpd="sng">
            <a:solidFill>
              <a:schemeClr val="accent2"/>
            </a:solidFill>
            <a:prstDash val="solid"/>
            <a:miter lim="8000"/>
            <a:headEnd type="none" w="sm" len="sm"/>
            <a:tailEnd type="none" w="sm" len="sm"/>
          </a:ln>
        </p:spPr>
      </p:pic>
      <p:pic>
        <p:nvPicPr>
          <p:cNvPr id="11739" name="Google Shape;11739;p36"/>
          <p:cNvPicPr preferRelativeResize="0"/>
          <p:nvPr/>
        </p:nvPicPr>
        <p:blipFill rotWithShape="1">
          <a:blip r:embed="rId6">
            <a:alphaModFix/>
          </a:blip>
          <a:srcRect l="26918" t="1743" r="6794" b="2443"/>
          <a:stretch/>
        </p:blipFill>
        <p:spPr>
          <a:xfrm rot="-534554">
            <a:off x="6773799" y="2126341"/>
            <a:ext cx="1662632" cy="2403192"/>
          </a:xfrm>
          <a:prstGeom prst="rect">
            <a:avLst/>
          </a:prstGeom>
          <a:noFill/>
          <a:ln w="76200" cap="flat" cmpd="sng">
            <a:solidFill>
              <a:schemeClr val="lt2"/>
            </a:solidFill>
            <a:prstDash val="solid"/>
            <a:miter lim="8000"/>
            <a:headEnd type="none" w="sm" len="sm"/>
            <a:tailEnd type="none" w="sm" len="sm"/>
          </a:ln>
        </p:spPr>
      </p:pic>
      <p:sp>
        <p:nvSpPr>
          <p:cNvPr id="11740" name="Google Shape;11740;p36"/>
          <p:cNvSpPr txBox="1">
            <a:spLocks noGrp="1"/>
          </p:cNvSpPr>
          <p:nvPr>
            <p:ph type="subTitle" idx="1"/>
          </p:nvPr>
        </p:nvSpPr>
        <p:spPr>
          <a:xfrm flipH="1">
            <a:off x="621710" y="2171352"/>
            <a:ext cx="5744935" cy="2472430"/>
          </a:xfrm>
          <a:prstGeom prst="rect">
            <a:avLst/>
          </a:prstGeom>
        </p:spPr>
        <p:txBody>
          <a:bodyPr spcFirstLastPara="1" wrap="square" lIns="91425" tIns="91425" rIns="91425" bIns="91425" anchor="t" anchorCtr="0">
            <a:noAutofit/>
          </a:bodyPr>
          <a:lstStyle/>
          <a:p>
            <a:pPr marL="342900">
              <a:buSzPts val="1800"/>
              <a:buFont typeface="Wingdings" panose="05000000000000000000" pitchFamily="2" charset="2"/>
              <a:buChar char="Ø"/>
            </a:pPr>
            <a:r>
              <a:rPr lang="fr-FR" dirty="0"/>
              <a:t>Ouvert de 7h à 18h</a:t>
            </a:r>
          </a:p>
          <a:p>
            <a:pPr marL="0" indent="0">
              <a:buSzPts val="1800"/>
            </a:pPr>
            <a:endParaRPr lang="fr-FR" dirty="0"/>
          </a:p>
          <a:p>
            <a:pPr marL="342900">
              <a:buSzPts val="1800"/>
              <a:buFont typeface="Wingdings" panose="05000000000000000000" pitchFamily="2" charset="2"/>
              <a:buChar char="Ø"/>
            </a:pPr>
            <a:r>
              <a:rPr lang="fr-FR" dirty="0"/>
              <a:t>Lors des journées pédagogiques. Une inscription par FORMS est nécessaire pour chacune des journées.</a:t>
            </a:r>
          </a:p>
          <a:p>
            <a:pPr marL="342900">
              <a:buSzPts val="1800"/>
              <a:buFont typeface="Wingdings" panose="05000000000000000000" pitchFamily="2" charset="2"/>
              <a:buChar char="Ø"/>
            </a:pPr>
            <a:endParaRPr lang="fr-FR" dirty="0"/>
          </a:p>
          <a:p>
            <a:pPr marL="342900">
              <a:buSzPts val="1800"/>
              <a:buFont typeface="Wingdings" panose="05000000000000000000" pitchFamily="2" charset="2"/>
              <a:buChar char="Ø"/>
            </a:pPr>
            <a:r>
              <a:rPr lang="fr-FR" dirty="0"/>
              <a:t>Pour rejoindre le service de garde: 514-332-0742 poste 2</a:t>
            </a:r>
          </a:p>
        </p:txBody>
      </p:sp>
      <p:sp>
        <p:nvSpPr>
          <p:cNvPr id="11741" name="Google Shape;11741;p36"/>
          <p:cNvSpPr txBox="1">
            <a:spLocks noGrp="1"/>
          </p:cNvSpPr>
          <p:nvPr>
            <p:ph type="title"/>
          </p:nvPr>
        </p:nvSpPr>
        <p:spPr>
          <a:xfrm flipH="1">
            <a:off x="700575" y="1071667"/>
            <a:ext cx="3113700" cy="781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fr-FR" dirty="0"/>
              <a:t>Le S</a:t>
            </a:r>
            <a:r>
              <a:rPr lang="en" dirty="0"/>
              <a:t>ervice de garde</a:t>
            </a:r>
            <a:endParaRPr dirty="0"/>
          </a:p>
        </p:txBody>
      </p:sp>
      <p:grpSp>
        <p:nvGrpSpPr>
          <p:cNvPr id="11742" name="Google Shape;11742;p36"/>
          <p:cNvGrpSpPr/>
          <p:nvPr/>
        </p:nvGrpSpPr>
        <p:grpSpPr>
          <a:xfrm>
            <a:off x="6336562" y="3536208"/>
            <a:ext cx="465468" cy="378408"/>
            <a:chOff x="7659970" y="3435572"/>
            <a:chExt cx="419227" cy="340816"/>
          </a:xfrm>
        </p:grpSpPr>
        <p:sp>
          <p:nvSpPr>
            <p:cNvPr id="11743" name="Google Shape;11743;p36"/>
            <p:cNvSpPr/>
            <p:nvPr/>
          </p:nvSpPr>
          <p:spPr>
            <a:xfrm>
              <a:off x="7659970" y="3674109"/>
              <a:ext cx="340816" cy="102279"/>
            </a:xfrm>
            <a:custGeom>
              <a:avLst/>
              <a:gdLst/>
              <a:ahLst/>
              <a:cxnLst/>
              <a:rect l="l" t="t" r="r" b="b"/>
              <a:pathLst>
                <a:path w="13822" h="4148" extrusionOk="0">
                  <a:moveTo>
                    <a:pt x="342" y="1"/>
                  </a:moveTo>
                  <a:cubicBezTo>
                    <a:pt x="149" y="1"/>
                    <a:pt x="0" y="149"/>
                    <a:pt x="0" y="343"/>
                  </a:cubicBezTo>
                  <a:lnTo>
                    <a:pt x="0" y="3805"/>
                  </a:lnTo>
                  <a:cubicBezTo>
                    <a:pt x="0" y="3998"/>
                    <a:pt x="149" y="4147"/>
                    <a:pt x="342" y="4147"/>
                  </a:cubicBezTo>
                  <a:lnTo>
                    <a:pt x="13479" y="4147"/>
                  </a:lnTo>
                  <a:cubicBezTo>
                    <a:pt x="13672" y="4147"/>
                    <a:pt x="13821" y="3998"/>
                    <a:pt x="13821" y="3805"/>
                  </a:cubicBezTo>
                  <a:lnTo>
                    <a:pt x="1382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4" name="Google Shape;11744;p36"/>
            <p:cNvSpPr/>
            <p:nvPr/>
          </p:nvSpPr>
          <p:spPr>
            <a:xfrm>
              <a:off x="7765504" y="3640032"/>
              <a:ext cx="51312" cy="34101"/>
            </a:xfrm>
            <a:custGeom>
              <a:avLst/>
              <a:gdLst/>
              <a:ahLst/>
              <a:cxnLst/>
              <a:rect l="l" t="t" r="r" b="b"/>
              <a:pathLst>
                <a:path w="2081" h="1383" extrusionOk="0">
                  <a:moveTo>
                    <a:pt x="342" y="1"/>
                  </a:moveTo>
                  <a:cubicBezTo>
                    <a:pt x="149" y="1"/>
                    <a:pt x="0" y="149"/>
                    <a:pt x="0" y="343"/>
                  </a:cubicBezTo>
                  <a:lnTo>
                    <a:pt x="0" y="1383"/>
                  </a:lnTo>
                  <a:lnTo>
                    <a:pt x="2081" y="1383"/>
                  </a:lnTo>
                  <a:lnTo>
                    <a:pt x="2081" y="343"/>
                  </a:lnTo>
                  <a:cubicBezTo>
                    <a:pt x="2081" y="149"/>
                    <a:pt x="1917" y="1"/>
                    <a:pt x="17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5" name="Google Shape;11745;p36"/>
            <p:cNvSpPr/>
            <p:nvPr/>
          </p:nvSpPr>
          <p:spPr>
            <a:xfrm>
              <a:off x="7687068" y="3640032"/>
              <a:ext cx="51337" cy="34101"/>
            </a:xfrm>
            <a:custGeom>
              <a:avLst/>
              <a:gdLst/>
              <a:ahLst/>
              <a:cxnLst/>
              <a:rect l="l" t="t" r="r" b="b"/>
              <a:pathLst>
                <a:path w="2082" h="1383" extrusionOk="0">
                  <a:moveTo>
                    <a:pt x="343" y="1"/>
                  </a:moveTo>
                  <a:cubicBezTo>
                    <a:pt x="150" y="1"/>
                    <a:pt x="1" y="149"/>
                    <a:pt x="1" y="343"/>
                  </a:cubicBezTo>
                  <a:lnTo>
                    <a:pt x="1" y="1383"/>
                  </a:lnTo>
                  <a:lnTo>
                    <a:pt x="2081" y="1383"/>
                  </a:lnTo>
                  <a:lnTo>
                    <a:pt x="2081" y="343"/>
                  </a:lnTo>
                  <a:cubicBezTo>
                    <a:pt x="2081" y="149"/>
                    <a:pt x="1918" y="1"/>
                    <a:pt x="17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6" name="Google Shape;11746;p36"/>
            <p:cNvSpPr/>
            <p:nvPr/>
          </p:nvSpPr>
          <p:spPr>
            <a:xfrm>
              <a:off x="7738011" y="3674109"/>
              <a:ext cx="262775" cy="102279"/>
            </a:xfrm>
            <a:custGeom>
              <a:avLst/>
              <a:gdLst/>
              <a:ahLst/>
              <a:cxnLst/>
              <a:rect l="l" t="t" r="r" b="b"/>
              <a:pathLst>
                <a:path w="10657" h="4148" extrusionOk="0">
                  <a:moveTo>
                    <a:pt x="9541" y="1"/>
                  </a:moveTo>
                  <a:cubicBezTo>
                    <a:pt x="9541" y="1"/>
                    <a:pt x="7431" y="4147"/>
                    <a:pt x="1" y="4147"/>
                  </a:cubicBezTo>
                  <a:lnTo>
                    <a:pt x="10314" y="4147"/>
                  </a:lnTo>
                  <a:cubicBezTo>
                    <a:pt x="10493" y="4147"/>
                    <a:pt x="10656" y="3998"/>
                    <a:pt x="10656" y="3805"/>
                  </a:cubicBezTo>
                  <a:lnTo>
                    <a:pt x="10656" y="1"/>
                  </a:lnTo>
                  <a:close/>
                </a:path>
              </a:pathLst>
            </a:custGeom>
            <a:solidFill>
              <a:srgbClr val="2C2829">
                <a:alpha val="5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7" name="Google Shape;11747;p36"/>
            <p:cNvSpPr/>
            <p:nvPr/>
          </p:nvSpPr>
          <p:spPr>
            <a:xfrm>
              <a:off x="7738381" y="3469649"/>
              <a:ext cx="340816" cy="102255"/>
            </a:xfrm>
            <a:custGeom>
              <a:avLst/>
              <a:gdLst/>
              <a:ahLst/>
              <a:cxnLst/>
              <a:rect l="l" t="t" r="r" b="b"/>
              <a:pathLst>
                <a:path w="13822" h="4147" extrusionOk="0">
                  <a:moveTo>
                    <a:pt x="342" y="0"/>
                  </a:moveTo>
                  <a:cubicBezTo>
                    <a:pt x="149" y="0"/>
                    <a:pt x="0" y="149"/>
                    <a:pt x="0" y="342"/>
                  </a:cubicBezTo>
                  <a:lnTo>
                    <a:pt x="0" y="3805"/>
                  </a:lnTo>
                  <a:cubicBezTo>
                    <a:pt x="0" y="3998"/>
                    <a:pt x="149" y="4147"/>
                    <a:pt x="342" y="4147"/>
                  </a:cubicBezTo>
                  <a:lnTo>
                    <a:pt x="13480" y="4147"/>
                  </a:lnTo>
                  <a:cubicBezTo>
                    <a:pt x="13673" y="4147"/>
                    <a:pt x="13821" y="3998"/>
                    <a:pt x="13821" y="3805"/>
                  </a:cubicBezTo>
                  <a:lnTo>
                    <a:pt x="13821" y="342"/>
                  </a:lnTo>
                  <a:cubicBezTo>
                    <a:pt x="13821" y="149"/>
                    <a:pt x="13673" y="0"/>
                    <a:pt x="134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8" name="Google Shape;11748;p36"/>
            <p:cNvSpPr/>
            <p:nvPr/>
          </p:nvSpPr>
          <p:spPr>
            <a:xfrm>
              <a:off x="7922325" y="3435572"/>
              <a:ext cx="51337" cy="34101"/>
            </a:xfrm>
            <a:custGeom>
              <a:avLst/>
              <a:gdLst/>
              <a:ahLst/>
              <a:cxnLst/>
              <a:rect l="l" t="t" r="r" b="b"/>
              <a:pathLst>
                <a:path w="2082" h="1383" extrusionOk="0">
                  <a:moveTo>
                    <a:pt x="343" y="0"/>
                  </a:moveTo>
                  <a:cubicBezTo>
                    <a:pt x="149" y="0"/>
                    <a:pt x="1" y="149"/>
                    <a:pt x="1" y="342"/>
                  </a:cubicBezTo>
                  <a:lnTo>
                    <a:pt x="1" y="1382"/>
                  </a:lnTo>
                  <a:lnTo>
                    <a:pt x="2081" y="1382"/>
                  </a:lnTo>
                  <a:lnTo>
                    <a:pt x="2066" y="342"/>
                  </a:lnTo>
                  <a:cubicBezTo>
                    <a:pt x="2066" y="149"/>
                    <a:pt x="1918" y="0"/>
                    <a:pt x="17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9" name="Google Shape;11749;p36"/>
            <p:cNvSpPr/>
            <p:nvPr/>
          </p:nvSpPr>
          <p:spPr>
            <a:xfrm>
              <a:off x="8000761" y="3435572"/>
              <a:ext cx="51312" cy="34101"/>
            </a:xfrm>
            <a:custGeom>
              <a:avLst/>
              <a:gdLst/>
              <a:ahLst/>
              <a:cxnLst/>
              <a:rect l="l" t="t" r="r" b="b"/>
              <a:pathLst>
                <a:path w="2081" h="1383" extrusionOk="0">
                  <a:moveTo>
                    <a:pt x="342" y="0"/>
                  </a:moveTo>
                  <a:cubicBezTo>
                    <a:pt x="149" y="0"/>
                    <a:pt x="0" y="149"/>
                    <a:pt x="0" y="342"/>
                  </a:cubicBezTo>
                  <a:lnTo>
                    <a:pt x="0" y="1382"/>
                  </a:lnTo>
                  <a:lnTo>
                    <a:pt x="2081" y="1382"/>
                  </a:lnTo>
                  <a:lnTo>
                    <a:pt x="2081" y="342"/>
                  </a:lnTo>
                  <a:cubicBezTo>
                    <a:pt x="2081" y="149"/>
                    <a:pt x="1932" y="0"/>
                    <a:pt x="17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0" name="Google Shape;11750;p36"/>
            <p:cNvSpPr/>
            <p:nvPr/>
          </p:nvSpPr>
          <p:spPr>
            <a:xfrm>
              <a:off x="7843915" y="3435572"/>
              <a:ext cx="51312" cy="34101"/>
            </a:xfrm>
            <a:custGeom>
              <a:avLst/>
              <a:gdLst/>
              <a:ahLst/>
              <a:cxnLst/>
              <a:rect l="l" t="t" r="r" b="b"/>
              <a:pathLst>
                <a:path w="2081" h="1383" extrusionOk="0">
                  <a:moveTo>
                    <a:pt x="342" y="0"/>
                  </a:moveTo>
                  <a:cubicBezTo>
                    <a:pt x="149" y="0"/>
                    <a:pt x="0" y="149"/>
                    <a:pt x="0" y="342"/>
                  </a:cubicBezTo>
                  <a:lnTo>
                    <a:pt x="0" y="1382"/>
                  </a:lnTo>
                  <a:lnTo>
                    <a:pt x="2081" y="1382"/>
                  </a:lnTo>
                  <a:lnTo>
                    <a:pt x="2081" y="342"/>
                  </a:lnTo>
                  <a:cubicBezTo>
                    <a:pt x="2081" y="149"/>
                    <a:pt x="1918" y="0"/>
                    <a:pt x="17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1" name="Google Shape;11751;p36"/>
            <p:cNvSpPr/>
            <p:nvPr/>
          </p:nvSpPr>
          <p:spPr>
            <a:xfrm>
              <a:off x="7765504" y="3435572"/>
              <a:ext cx="51312" cy="34101"/>
            </a:xfrm>
            <a:custGeom>
              <a:avLst/>
              <a:gdLst/>
              <a:ahLst/>
              <a:cxnLst/>
              <a:rect l="l" t="t" r="r" b="b"/>
              <a:pathLst>
                <a:path w="2081" h="1383" extrusionOk="0">
                  <a:moveTo>
                    <a:pt x="342" y="0"/>
                  </a:moveTo>
                  <a:cubicBezTo>
                    <a:pt x="149" y="0"/>
                    <a:pt x="0" y="149"/>
                    <a:pt x="0" y="342"/>
                  </a:cubicBezTo>
                  <a:lnTo>
                    <a:pt x="0" y="1382"/>
                  </a:lnTo>
                  <a:lnTo>
                    <a:pt x="2081" y="1382"/>
                  </a:lnTo>
                  <a:lnTo>
                    <a:pt x="2081" y="342"/>
                  </a:lnTo>
                  <a:cubicBezTo>
                    <a:pt x="2081" y="149"/>
                    <a:pt x="1917" y="0"/>
                    <a:pt x="17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2" name="Google Shape;11752;p36"/>
            <p:cNvSpPr/>
            <p:nvPr/>
          </p:nvSpPr>
          <p:spPr>
            <a:xfrm>
              <a:off x="7816791" y="3469649"/>
              <a:ext cx="262405" cy="102255"/>
            </a:xfrm>
            <a:custGeom>
              <a:avLst/>
              <a:gdLst/>
              <a:ahLst/>
              <a:cxnLst/>
              <a:rect l="l" t="t" r="r" b="b"/>
              <a:pathLst>
                <a:path w="10642" h="4147" extrusionOk="0">
                  <a:moveTo>
                    <a:pt x="9542" y="0"/>
                  </a:moveTo>
                  <a:cubicBezTo>
                    <a:pt x="9542" y="0"/>
                    <a:pt x="7431" y="4147"/>
                    <a:pt x="1" y="4147"/>
                  </a:cubicBezTo>
                  <a:lnTo>
                    <a:pt x="10300" y="4147"/>
                  </a:lnTo>
                  <a:cubicBezTo>
                    <a:pt x="10493" y="4147"/>
                    <a:pt x="10641" y="3998"/>
                    <a:pt x="10641" y="3805"/>
                  </a:cubicBezTo>
                  <a:lnTo>
                    <a:pt x="10641" y="342"/>
                  </a:lnTo>
                  <a:cubicBezTo>
                    <a:pt x="10641" y="149"/>
                    <a:pt x="10493" y="0"/>
                    <a:pt x="10300" y="0"/>
                  </a:cubicBezTo>
                  <a:close/>
                </a:path>
              </a:pathLst>
            </a:custGeom>
            <a:solidFill>
              <a:srgbClr val="2C2829">
                <a:alpha val="5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3" name="Google Shape;11753;p36"/>
            <p:cNvSpPr/>
            <p:nvPr/>
          </p:nvSpPr>
          <p:spPr>
            <a:xfrm>
              <a:off x="7816791" y="3571879"/>
              <a:ext cx="183994" cy="102255"/>
            </a:xfrm>
            <a:custGeom>
              <a:avLst/>
              <a:gdLst/>
              <a:ahLst/>
              <a:cxnLst/>
              <a:rect l="l" t="t" r="r" b="b"/>
              <a:pathLst>
                <a:path w="7462" h="4147" extrusionOk="0">
                  <a:moveTo>
                    <a:pt x="1" y="1"/>
                  </a:moveTo>
                  <a:lnTo>
                    <a:pt x="1" y="4147"/>
                  </a:lnTo>
                  <a:lnTo>
                    <a:pt x="7461" y="4147"/>
                  </a:lnTo>
                  <a:lnTo>
                    <a:pt x="746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4" name="Google Shape;11754;p36"/>
            <p:cNvSpPr/>
            <p:nvPr/>
          </p:nvSpPr>
          <p:spPr>
            <a:xfrm>
              <a:off x="7816791" y="3571879"/>
              <a:ext cx="183994" cy="102255"/>
            </a:xfrm>
            <a:custGeom>
              <a:avLst/>
              <a:gdLst/>
              <a:ahLst/>
              <a:cxnLst/>
              <a:rect l="l" t="t" r="r" b="b"/>
              <a:pathLst>
                <a:path w="7462" h="4147" extrusionOk="0">
                  <a:moveTo>
                    <a:pt x="6688" y="1"/>
                  </a:moveTo>
                  <a:cubicBezTo>
                    <a:pt x="6688" y="1"/>
                    <a:pt x="5202" y="4147"/>
                    <a:pt x="1" y="4147"/>
                  </a:cubicBezTo>
                  <a:lnTo>
                    <a:pt x="7461" y="4147"/>
                  </a:lnTo>
                  <a:lnTo>
                    <a:pt x="7461" y="1"/>
                  </a:lnTo>
                  <a:close/>
                </a:path>
              </a:pathLst>
            </a:custGeom>
            <a:solidFill>
              <a:srgbClr val="2C2829">
                <a:alpha val="5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55" name="Google Shape;11755;p36"/>
          <p:cNvGrpSpPr/>
          <p:nvPr/>
        </p:nvGrpSpPr>
        <p:grpSpPr>
          <a:xfrm>
            <a:off x="5658514" y="843135"/>
            <a:ext cx="465851" cy="359682"/>
            <a:chOff x="1044658" y="3444005"/>
            <a:chExt cx="419572" cy="323950"/>
          </a:xfrm>
        </p:grpSpPr>
        <p:sp>
          <p:nvSpPr>
            <p:cNvPr id="11756" name="Google Shape;11756;p36"/>
            <p:cNvSpPr/>
            <p:nvPr/>
          </p:nvSpPr>
          <p:spPr>
            <a:xfrm>
              <a:off x="1058565" y="3444005"/>
              <a:ext cx="391758" cy="289874"/>
            </a:xfrm>
            <a:custGeom>
              <a:avLst/>
              <a:gdLst/>
              <a:ahLst/>
              <a:cxnLst/>
              <a:rect l="l" t="t" r="r" b="b"/>
              <a:pathLst>
                <a:path w="15888" h="11756" extrusionOk="0">
                  <a:moveTo>
                    <a:pt x="684" y="0"/>
                  </a:moveTo>
                  <a:cubicBezTo>
                    <a:pt x="298" y="0"/>
                    <a:pt x="1" y="312"/>
                    <a:pt x="1" y="699"/>
                  </a:cubicBezTo>
                  <a:lnTo>
                    <a:pt x="1" y="11755"/>
                  </a:lnTo>
                  <a:lnTo>
                    <a:pt x="15887" y="11755"/>
                  </a:lnTo>
                  <a:lnTo>
                    <a:pt x="15887" y="699"/>
                  </a:lnTo>
                  <a:cubicBezTo>
                    <a:pt x="15887" y="312"/>
                    <a:pt x="15575" y="0"/>
                    <a:pt x="152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7" name="Google Shape;11757;p36"/>
            <p:cNvSpPr/>
            <p:nvPr/>
          </p:nvSpPr>
          <p:spPr>
            <a:xfrm>
              <a:off x="1058195" y="3715164"/>
              <a:ext cx="392128" cy="18715"/>
            </a:xfrm>
            <a:custGeom>
              <a:avLst/>
              <a:gdLst/>
              <a:ahLst/>
              <a:cxnLst/>
              <a:rect l="l" t="t" r="r" b="b"/>
              <a:pathLst>
                <a:path w="15903" h="759" extrusionOk="0">
                  <a:moveTo>
                    <a:pt x="1" y="0"/>
                  </a:moveTo>
                  <a:lnTo>
                    <a:pt x="1" y="758"/>
                  </a:lnTo>
                  <a:lnTo>
                    <a:pt x="15902" y="758"/>
                  </a:lnTo>
                  <a:lnTo>
                    <a:pt x="15902" y="0"/>
                  </a:lnTo>
                  <a:close/>
                </a:path>
              </a:pathLst>
            </a:custGeom>
            <a:solidFill>
              <a:srgbClr val="2C2829">
                <a:alpha val="5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8" name="Google Shape;11758;p36"/>
            <p:cNvSpPr/>
            <p:nvPr/>
          </p:nvSpPr>
          <p:spPr>
            <a:xfrm>
              <a:off x="1085688" y="3471474"/>
              <a:ext cx="337512" cy="235282"/>
            </a:xfrm>
            <a:custGeom>
              <a:avLst/>
              <a:gdLst/>
              <a:ahLst/>
              <a:cxnLst/>
              <a:rect l="l" t="t" r="r" b="b"/>
              <a:pathLst>
                <a:path w="13688" h="9542" extrusionOk="0">
                  <a:moveTo>
                    <a:pt x="342" y="1"/>
                  </a:moveTo>
                  <a:cubicBezTo>
                    <a:pt x="149" y="1"/>
                    <a:pt x="0" y="149"/>
                    <a:pt x="0" y="342"/>
                  </a:cubicBezTo>
                  <a:lnTo>
                    <a:pt x="0" y="9200"/>
                  </a:lnTo>
                  <a:cubicBezTo>
                    <a:pt x="0" y="9378"/>
                    <a:pt x="149" y="9541"/>
                    <a:pt x="342" y="9541"/>
                  </a:cubicBezTo>
                  <a:lnTo>
                    <a:pt x="13346" y="9541"/>
                  </a:lnTo>
                  <a:cubicBezTo>
                    <a:pt x="13524" y="9541"/>
                    <a:pt x="13688" y="9378"/>
                    <a:pt x="13688" y="9200"/>
                  </a:cubicBezTo>
                  <a:lnTo>
                    <a:pt x="13688" y="342"/>
                  </a:lnTo>
                  <a:cubicBezTo>
                    <a:pt x="13688" y="149"/>
                    <a:pt x="13524" y="1"/>
                    <a:pt x="1334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9" name="Google Shape;11759;p36"/>
            <p:cNvSpPr/>
            <p:nvPr/>
          </p:nvSpPr>
          <p:spPr>
            <a:xfrm>
              <a:off x="1044658" y="3733830"/>
              <a:ext cx="419227" cy="34126"/>
            </a:xfrm>
            <a:custGeom>
              <a:avLst/>
              <a:gdLst/>
              <a:ahLst/>
              <a:cxnLst/>
              <a:rect l="l" t="t" r="r" b="b"/>
              <a:pathLst>
                <a:path w="17002" h="1384" extrusionOk="0">
                  <a:moveTo>
                    <a:pt x="317" y="0"/>
                  </a:moveTo>
                  <a:cubicBezTo>
                    <a:pt x="136" y="0"/>
                    <a:pt x="0" y="158"/>
                    <a:pt x="0" y="343"/>
                  </a:cubicBezTo>
                  <a:lnTo>
                    <a:pt x="0" y="1041"/>
                  </a:lnTo>
                  <a:cubicBezTo>
                    <a:pt x="0" y="1235"/>
                    <a:pt x="149" y="1383"/>
                    <a:pt x="342" y="1383"/>
                  </a:cubicBezTo>
                  <a:lnTo>
                    <a:pt x="16659" y="1383"/>
                  </a:lnTo>
                  <a:cubicBezTo>
                    <a:pt x="16853" y="1383"/>
                    <a:pt x="17001" y="1220"/>
                    <a:pt x="17001" y="1027"/>
                  </a:cubicBezTo>
                  <a:lnTo>
                    <a:pt x="17001" y="343"/>
                  </a:lnTo>
                  <a:cubicBezTo>
                    <a:pt x="17001" y="150"/>
                    <a:pt x="16853" y="1"/>
                    <a:pt x="16659" y="1"/>
                  </a:cubicBezTo>
                  <a:lnTo>
                    <a:pt x="342" y="1"/>
                  </a:lnTo>
                  <a:cubicBezTo>
                    <a:pt x="334" y="1"/>
                    <a:pt x="325" y="0"/>
                    <a:pt x="31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0" name="Google Shape;11760;p36"/>
            <p:cNvSpPr/>
            <p:nvPr/>
          </p:nvSpPr>
          <p:spPr>
            <a:xfrm>
              <a:off x="1427219" y="3733830"/>
              <a:ext cx="37011" cy="34126"/>
            </a:xfrm>
            <a:custGeom>
              <a:avLst/>
              <a:gdLst/>
              <a:ahLst/>
              <a:cxnLst/>
              <a:rect l="l" t="t" r="r" b="b"/>
              <a:pathLst>
                <a:path w="1501" h="1384" extrusionOk="0">
                  <a:moveTo>
                    <a:pt x="1169" y="0"/>
                  </a:moveTo>
                  <a:cubicBezTo>
                    <a:pt x="1161" y="0"/>
                    <a:pt x="1153" y="1"/>
                    <a:pt x="1144" y="1"/>
                  </a:cubicBezTo>
                  <a:lnTo>
                    <a:pt x="0" y="1"/>
                  </a:lnTo>
                  <a:cubicBezTo>
                    <a:pt x="193" y="1"/>
                    <a:pt x="357" y="150"/>
                    <a:pt x="357" y="343"/>
                  </a:cubicBezTo>
                  <a:lnTo>
                    <a:pt x="357" y="1027"/>
                  </a:lnTo>
                  <a:cubicBezTo>
                    <a:pt x="342" y="1220"/>
                    <a:pt x="193" y="1383"/>
                    <a:pt x="0" y="1383"/>
                  </a:cubicBezTo>
                  <a:lnTo>
                    <a:pt x="1144" y="1383"/>
                  </a:lnTo>
                  <a:cubicBezTo>
                    <a:pt x="1338" y="1383"/>
                    <a:pt x="1486" y="1220"/>
                    <a:pt x="1486" y="1027"/>
                  </a:cubicBezTo>
                  <a:lnTo>
                    <a:pt x="1486" y="343"/>
                  </a:lnTo>
                  <a:cubicBezTo>
                    <a:pt x="1500" y="158"/>
                    <a:pt x="1351" y="0"/>
                    <a:pt x="1169" y="0"/>
                  </a:cubicBezTo>
                  <a:close/>
                </a:path>
              </a:pathLst>
            </a:custGeom>
            <a:solidFill>
              <a:srgbClr val="2C2829">
                <a:alpha val="5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1" name="Google Shape;11761;p36"/>
            <p:cNvSpPr/>
            <p:nvPr/>
          </p:nvSpPr>
          <p:spPr>
            <a:xfrm>
              <a:off x="1329378" y="3706731"/>
              <a:ext cx="93822" cy="27518"/>
            </a:xfrm>
            <a:custGeom>
              <a:avLst/>
              <a:gdLst/>
              <a:ahLst/>
              <a:cxnLst/>
              <a:rect l="l" t="t" r="r" b="b"/>
              <a:pathLst>
                <a:path w="3805" h="1116" extrusionOk="0">
                  <a:moveTo>
                    <a:pt x="0" y="0"/>
                  </a:moveTo>
                  <a:lnTo>
                    <a:pt x="0" y="550"/>
                  </a:lnTo>
                  <a:cubicBezTo>
                    <a:pt x="0" y="862"/>
                    <a:pt x="238" y="1115"/>
                    <a:pt x="550" y="1115"/>
                  </a:cubicBezTo>
                  <a:lnTo>
                    <a:pt x="3240" y="1115"/>
                  </a:lnTo>
                  <a:cubicBezTo>
                    <a:pt x="3552" y="1115"/>
                    <a:pt x="3805" y="862"/>
                    <a:pt x="3805" y="550"/>
                  </a:cubicBezTo>
                  <a:lnTo>
                    <a:pt x="380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2" name="Google Shape;11762;p36"/>
            <p:cNvSpPr/>
            <p:nvPr/>
          </p:nvSpPr>
          <p:spPr>
            <a:xfrm>
              <a:off x="1329378" y="3679238"/>
              <a:ext cx="93822" cy="27518"/>
            </a:xfrm>
            <a:custGeom>
              <a:avLst/>
              <a:gdLst/>
              <a:ahLst/>
              <a:cxnLst/>
              <a:rect l="l" t="t" r="r" b="b"/>
              <a:pathLst>
                <a:path w="3805" h="1116" extrusionOk="0">
                  <a:moveTo>
                    <a:pt x="550" y="1"/>
                  </a:moveTo>
                  <a:cubicBezTo>
                    <a:pt x="253" y="1"/>
                    <a:pt x="0" y="239"/>
                    <a:pt x="0" y="551"/>
                  </a:cubicBezTo>
                  <a:lnTo>
                    <a:pt x="0" y="1115"/>
                  </a:lnTo>
                  <a:lnTo>
                    <a:pt x="3805" y="1115"/>
                  </a:lnTo>
                  <a:lnTo>
                    <a:pt x="3805" y="551"/>
                  </a:lnTo>
                  <a:cubicBezTo>
                    <a:pt x="3805" y="239"/>
                    <a:pt x="3552" y="1"/>
                    <a:pt x="32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7" name="Audio 6">
            <a:hlinkClick r:id="" action="ppaction://media"/>
            <a:extLst>
              <a:ext uri="{FF2B5EF4-FFF2-40B4-BE49-F238E27FC236}">
                <a16:creationId xmlns:a16="http://schemas.microsoft.com/office/drawing/2014/main" id="{A5A30A6C-370C-4731-5326-FCFAA9E6B45C}"/>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39844" t="-139844" r="-139844" b="-139844"/>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85027"/>
    </mc:Choice>
    <mc:Fallback xmlns="">
      <p:transition spd="slow" advTm="850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657"/>
        <p:cNvGrpSpPr/>
        <p:nvPr/>
      </p:nvGrpSpPr>
      <p:grpSpPr>
        <a:xfrm>
          <a:off x="0" y="0"/>
          <a:ext cx="0" cy="0"/>
          <a:chOff x="0" y="0"/>
          <a:chExt cx="0" cy="0"/>
        </a:xfrm>
      </p:grpSpPr>
      <p:pic>
        <p:nvPicPr>
          <p:cNvPr id="11659" name="Google Shape;11659;p34"/>
          <p:cNvPicPr preferRelativeResize="0"/>
          <p:nvPr/>
        </p:nvPicPr>
        <p:blipFill rotWithShape="1">
          <a:blip r:embed="rId3">
            <a:alphaModFix/>
          </a:blip>
          <a:srcRect l="11959" r="11959"/>
          <a:stretch/>
        </p:blipFill>
        <p:spPr>
          <a:xfrm rot="-303954">
            <a:off x="957453" y="1184858"/>
            <a:ext cx="3068069" cy="2268713"/>
          </a:xfrm>
          <a:prstGeom prst="rect">
            <a:avLst/>
          </a:prstGeom>
          <a:noFill/>
          <a:ln w="76200" cap="flat" cmpd="sng">
            <a:solidFill>
              <a:schemeClr val="accent1"/>
            </a:solidFill>
            <a:prstDash val="solid"/>
            <a:miter lim="8000"/>
            <a:headEnd type="none" w="sm" len="sm"/>
            <a:tailEnd type="none" w="sm" len="sm"/>
          </a:ln>
        </p:spPr>
      </p:pic>
      <p:grpSp>
        <p:nvGrpSpPr>
          <p:cNvPr id="11660" name="Google Shape;11660;p34"/>
          <p:cNvGrpSpPr/>
          <p:nvPr/>
        </p:nvGrpSpPr>
        <p:grpSpPr>
          <a:xfrm>
            <a:off x="3776420" y="3084550"/>
            <a:ext cx="529153" cy="528771"/>
            <a:chOff x="6913538" y="1017461"/>
            <a:chExt cx="419597" cy="419227"/>
          </a:xfrm>
        </p:grpSpPr>
        <p:sp>
          <p:nvSpPr>
            <p:cNvPr id="11661" name="Google Shape;11661;p34"/>
            <p:cNvSpPr/>
            <p:nvPr/>
          </p:nvSpPr>
          <p:spPr>
            <a:xfrm>
              <a:off x="6913538" y="1227049"/>
              <a:ext cx="209983" cy="209638"/>
            </a:xfrm>
            <a:custGeom>
              <a:avLst/>
              <a:gdLst/>
              <a:ahLst/>
              <a:cxnLst/>
              <a:rect l="l" t="t" r="r" b="b"/>
              <a:pathLst>
                <a:path w="8516" h="8502" extrusionOk="0">
                  <a:moveTo>
                    <a:pt x="1382" y="1"/>
                  </a:moveTo>
                  <a:cubicBezTo>
                    <a:pt x="624" y="1"/>
                    <a:pt x="0" y="625"/>
                    <a:pt x="0" y="1383"/>
                  </a:cubicBezTo>
                  <a:lnTo>
                    <a:pt x="0" y="7119"/>
                  </a:lnTo>
                  <a:cubicBezTo>
                    <a:pt x="0" y="7892"/>
                    <a:pt x="624" y="8501"/>
                    <a:pt x="1382" y="8501"/>
                  </a:cubicBezTo>
                  <a:lnTo>
                    <a:pt x="7133" y="8501"/>
                  </a:lnTo>
                  <a:cubicBezTo>
                    <a:pt x="7891" y="8501"/>
                    <a:pt x="8515" y="7892"/>
                    <a:pt x="8515" y="7119"/>
                  </a:cubicBezTo>
                  <a:lnTo>
                    <a:pt x="8515" y="1383"/>
                  </a:lnTo>
                  <a:cubicBezTo>
                    <a:pt x="8515" y="625"/>
                    <a:pt x="7891" y="1"/>
                    <a:pt x="71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2" name="Google Shape;11662;p34"/>
            <p:cNvSpPr/>
            <p:nvPr/>
          </p:nvSpPr>
          <p:spPr>
            <a:xfrm>
              <a:off x="7066340" y="1227049"/>
              <a:ext cx="57181" cy="209638"/>
            </a:xfrm>
            <a:custGeom>
              <a:avLst/>
              <a:gdLst/>
              <a:ahLst/>
              <a:cxnLst/>
              <a:rect l="l" t="t" r="r" b="b"/>
              <a:pathLst>
                <a:path w="2319" h="8502" extrusionOk="0">
                  <a:moveTo>
                    <a:pt x="0" y="1"/>
                  </a:moveTo>
                  <a:cubicBezTo>
                    <a:pt x="758" y="1"/>
                    <a:pt x="1382" y="625"/>
                    <a:pt x="1382" y="1383"/>
                  </a:cubicBezTo>
                  <a:lnTo>
                    <a:pt x="1382" y="7119"/>
                  </a:lnTo>
                  <a:cubicBezTo>
                    <a:pt x="1382" y="7892"/>
                    <a:pt x="758" y="8501"/>
                    <a:pt x="0" y="8501"/>
                  </a:cubicBezTo>
                  <a:lnTo>
                    <a:pt x="936" y="8501"/>
                  </a:lnTo>
                  <a:cubicBezTo>
                    <a:pt x="1694" y="8501"/>
                    <a:pt x="2318" y="7892"/>
                    <a:pt x="2318" y="7119"/>
                  </a:cubicBezTo>
                  <a:lnTo>
                    <a:pt x="2318" y="1383"/>
                  </a:lnTo>
                  <a:cubicBezTo>
                    <a:pt x="2318" y="625"/>
                    <a:pt x="1694" y="1"/>
                    <a:pt x="936" y="1"/>
                  </a:cubicBezTo>
                  <a:close/>
                </a:path>
              </a:pathLst>
            </a:custGeom>
            <a:solidFill>
              <a:srgbClr val="2C2829">
                <a:alpha val="5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3" name="Google Shape;11663;p34"/>
            <p:cNvSpPr/>
            <p:nvPr/>
          </p:nvSpPr>
          <p:spPr>
            <a:xfrm>
              <a:off x="6947615" y="1261126"/>
              <a:ext cx="141830" cy="141460"/>
            </a:xfrm>
            <a:custGeom>
              <a:avLst/>
              <a:gdLst/>
              <a:ahLst/>
              <a:cxnLst/>
              <a:rect l="l" t="t" r="r" b="b"/>
              <a:pathLst>
                <a:path w="5752" h="5737" extrusionOk="0">
                  <a:moveTo>
                    <a:pt x="357" y="1"/>
                  </a:moveTo>
                  <a:cubicBezTo>
                    <a:pt x="164" y="1"/>
                    <a:pt x="0" y="164"/>
                    <a:pt x="0" y="342"/>
                  </a:cubicBezTo>
                  <a:lnTo>
                    <a:pt x="0" y="5395"/>
                  </a:lnTo>
                  <a:cubicBezTo>
                    <a:pt x="0" y="5588"/>
                    <a:pt x="164" y="5737"/>
                    <a:pt x="357" y="5737"/>
                  </a:cubicBezTo>
                  <a:lnTo>
                    <a:pt x="5395" y="5737"/>
                  </a:lnTo>
                  <a:cubicBezTo>
                    <a:pt x="5588" y="5737"/>
                    <a:pt x="5751" y="5588"/>
                    <a:pt x="5751" y="5395"/>
                  </a:cubicBezTo>
                  <a:lnTo>
                    <a:pt x="5751" y="342"/>
                  </a:lnTo>
                  <a:cubicBezTo>
                    <a:pt x="5737" y="164"/>
                    <a:pt x="5588" y="1"/>
                    <a:pt x="5395" y="1"/>
                  </a:cubicBezTo>
                  <a:close/>
                </a:path>
              </a:pathLst>
            </a:custGeom>
            <a:solidFill>
              <a:srgbClr val="F0BF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4" name="Google Shape;11664;p34"/>
            <p:cNvSpPr/>
            <p:nvPr/>
          </p:nvSpPr>
          <p:spPr>
            <a:xfrm>
              <a:off x="7123496" y="1227049"/>
              <a:ext cx="209638" cy="209638"/>
            </a:xfrm>
            <a:custGeom>
              <a:avLst/>
              <a:gdLst/>
              <a:ahLst/>
              <a:cxnLst/>
              <a:rect l="l" t="t" r="r" b="b"/>
              <a:pathLst>
                <a:path w="8502" h="8502" extrusionOk="0">
                  <a:moveTo>
                    <a:pt x="1383" y="1"/>
                  </a:moveTo>
                  <a:cubicBezTo>
                    <a:pt x="610" y="1"/>
                    <a:pt x="0" y="625"/>
                    <a:pt x="0" y="1383"/>
                  </a:cubicBezTo>
                  <a:lnTo>
                    <a:pt x="0" y="7119"/>
                  </a:lnTo>
                  <a:cubicBezTo>
                    <a:pt x="0" y="7892"/>
                    <a:pt x="610" y="8501"/>
                    <a:pt x="1383" y="8501"/>
                  </a:cubicBezTo>
                  <a:lnTo>
                    <a:pt x="7119" y="8501"/>
                  </a:lnTo>
                  <a:cubicBezTo>
                    <a:pt x="7877" y="8501"/>
                    <a:pt x="8501" y="7892"/>
                    <a:pt x="8501" y="7119"/>
                  </a:cubicBezTo>
                  <a:lnTo>
                    <a:pt x="8501" y="1383"/>
                  </a:lnTo>
                  <a:cubicBezTo>
                    <a:pt x="8501" y="625"/>
                    <a:pt x="7877" y="1"/>
                    <a:pt x="71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5" name="Google Shape;11665;p34"/>
            <p:cNvSpPr/>
            <p:nvPr/>
          </p:nvSpPr>
          <p:spPr>
            <a:xfrm>
              <a:off x="7157573" y="1261126"/>
              <a:ext cx="141460" cy="141460"/>
            </a:xfrm>
            <a:custGeom>
              <a:avLst/>
              <a:gdLst/>
              <a:ahLst/>
              <a:cxnLst/>
              <a:rect l="l" t="t" r="r" b="b"/>
              <a:pathLst>
                <a:path w="5737" h="5737" extrusionOk="0">
                  <a:moveTo>
                    <a:pt x="342" y="1"/>
                  </a:moveTo>
                  <a:cubicBezTo>
                    <a:pt x="149" y="1"/>
                    <a:pt x="1" y="164"/>
                    <a:pt x="1" y="342"/>
                  </a:cubicBezTo>
                  <a:lnTo>
                    <a:pt x="1" y="5395"/>
                  </a:lnTo>
                  <a:cubicBezTo>
                    <a:pt x="1" y="5588"/>
                    <a:pt x="149" y="5737"/>
                    <a:pt x="342" y="5737"/>
                  </a:cubicBezTo>
                  <a:lnTo>
                    <a:pt x="5380" y="5737"/>
                  </a:lnTo>
                  <a:cubicBezTo>
                    <a:pt x="5573" y="5737"/>
                    <a:pt x="5737" y="5588"/>
                    <a:pt x="5737" y="5395"/>
                  </a:cubicBezTo>
                  <a:lnTo>
                    <a:pt x="5737" y="342"/>
                  </a:lnTo>
                  <a:cubicBezTo>
                    <a:pt x="5737" y="164"/>
                    <a:pt x="5573" y="1"/>
                    <a:pt x="5380" y="1"/>
                  </a:cubicBezTo>
                  <a:close/>
                </a:path>
              </a:pathLst>
            </a:custGeom>
            <a:solidFill>
              <a:srgbClr val="C9EA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6" name="Google Shape;11666;p34"/>
            <p:cNvSpPr/>
            <p:nvPr/>
          </p:nvSpPr>
          <p:spPr>
            <a:xfrm>
              <a:off x="7275929" y="1227049"/>
              <a:ext cx="57205" cy="209638"/>
            </a:xfrm>
            <a:custGeom>
              <a:avLst/>
              <a:gdLst/>
              <a:ahLst/>
              <a:cxnLst/>
              <a:rect l="l" t="t" r="r" b="b"/>
              <a:pathLst>
                <a:path w="2320" h="8502" extrusionOk="0">
                  <a:moveTo>
                    <a:pt x="1" y="1"/>
                  </a:moveTo>
                  <a:cubicBezTo>
                    <a:pt x="773" y="1"/>
                    <a:pt x="1383" y="625"/>
                    <a:pt x="1383" y="1383"/>
                  </a:cubicBezTo>
                  <a:lnTo>
                    <a:pt x="1383" y="7119"/>
                  </a:lnTo>
                  <a:cubicBezTo>
                    <a:pt x="1383" y="7892"/>
                    <a:pt x="773" y="8501"/>
                    <a:pt x="1" y="8501"/>
                  </a:cubicBezTo>
                  <a:lnTo>
                    <a:pt x="937" y="8501"/>
                  </a:lnTo>
                  <a:cubicBezTo>
                    <a:pt x="1695" y="8501"/>
                    <a:pt x="2319" y="7892"/>
                    <a:pt x="2319" y="7119"/>
                  </a:cubicBezTo>
                  <a:lnTo>
                    <a:pt x="2319" y="1383"/>
                  </a:lnTo>
                  <a:cubicBezTo>
                    <a:pt x="2319" y="625"/>
                    <a:pt x="1695" y="1"/>
                    <a:pt x="937" y="1"/>
                  </a:cubicBezTo>
                  <a:close/>
                </a:path>
              </a:pathLst>
            </a:custGeom>
            <a:solidFill>
              <a:srgbClr val="2C2829">
                <a:alpha val="5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7" name="Google Shape;11667;p34"/>
            <p:cNvSpPr/>
            <p:nvPr/>
          </p:nvSpPr>
          <p:spPr>
            <a:xfrm>
              <a:off x="7018332" y="1017461"/>
              <a:ext cx="209983" cy="209613"/>
            </a:xfrm>
            <a:custGeom>
              <a:avLst/>
              <a:gdLst/>
              <a:ahLst/>
              <a:cxnLst/>
              <a:rect l="l" t="t" r="r" b="b"/>
              <a:pathLst>
                <a:path w="8516" h="8501" extrusionOk="0">
                  <a:moveTo>
                    <a:pt x="1397" y="0"/>
                  </a:moveTo>
                  <a:cubicBezTo>
                    <a:pt x="624" y="0"/>
                    <a:pt x="0" y="624"/>
                    <a:pt x="0" y="1382"/>
                  </a:cubicBezTo>
                  <a:lnTo>
                    <a:pt x="0" y="7118"/>
                  </a:lnTo>
                  <a:cubicBezTo>
                    <a:pt x="0" y="7891"/>
                    <a:pt x="624" y="8501"/>
                    <a:pt x="1397" y="8501"/>
                  </a:cubicBezTo>
                  <a:lnTo>
                    <a:pt x="7134" y="8501"/>
                  </a:lnTo>
                  <a:cubicBezTo>
                    <a:pt x="7892" y="8501"/>
                    <a:pt x="8516" y="7876"/>
                    <a:pt x="8516" y="7118"/>
                  </a:cubicBezTo>
                  <a:lnTo>
                    <a:pt x="8516" y="1382"/>
                  </a:lnTo>
                  <a:cubicBezTo>
                    <a:pt x="8516" y="609"/>
                    <a:pt x="7892" y="0"/>
                    <a:pt x="71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8" name="Google Shape;11668;p34"/>
            <p:cNvSpPr/>
            <p:nvPr/>
          </p:nvSpPr>
          <p:spPr>
            <a:xfrm>
              <a:off x="7171135" y="1017461"/>
              <a:ext cx="57181" cy="209613"/>
            </a:xfrm>
            <a:custGeom>
              <a:avLst/>
              <a:gdLst/>
              <a:ahLst/>
              <a:cxnLst/>
              <a:rect l="l" t="t" r="r" b="b"/>
              <a:pathLst>
                <a:path w="2319" h="8501" extrusionOk="0">
                  <a:moveTo>
                    <a:pt x="0" y="0"/>
                  </a:moveTo>
                  <a:cubicBezTo>
                    <a:pt x="758" y="0"/>
                    <a:pt x="1382" y="624"/>
                    <a:pt x="1382" y="1382"/>
                  </a:cubicBezTo>
                  <a:lnTo>
                    <a:pt x="1382" y="7118"/>
                  </a:lnTo>
                  <a:cubicBezTo>
                    <a:pt x="1382" y="7876"/>
                    <a:pt x="758" y="8501"/>
                    <a:pt x="0" y="8501"/>
                  </a:cubicBezTo>
                  <a:lnTo>
                    <a:pt x="937" y="8501"/>
                  </a:lnTo>
                  <a:cubicBezTo>
                    <a:pt x="1695" y="8501"/>
                    <a:pt x="2319" y="7876"/>
                    <a:pt x="2319" y="7118"/>
                  </a:cubicBezTo>
                  <a:lnTo>
                    <a:pt x="2319" y="1382"/>
                  </a:lnTo>
                  <a:cubicBezTo>
                    <a:pt x="2319" y="624"/>
                    <a:pt x="1695" y="0"/>
                    <a:pt x="937" y="0"/>
                  </a:cubicBezTo>
                  <a:close/>
                </a:path>
              </a:pathLst>
            </a:custGeom>
            <a:solidFill>
              <a:srgbClr val="2C2829">
                <a:alpha val="5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9" name="Google Shape;11669;p34"/>
            <p:cNvSpPr/>
            <p:nvPr/>
          </p:nvSpPr>
          <p:spPr>
            <a:xfrm>
              <a:off x="7052779" y="1051537"/>
              <a:ext cx="141460" cy="141460"/>
            </a:xfrm>
            <a:custGeom>
              <a:avLst/>
              <a:gdLst/>
              <a:ahLst/>
              <a:cxnLst/>
              <a:rect l="l" t="t" r="r" b="b"/>
              <a:pathLst>
                <a:path w="5737" h="5737" extrusionOk="0">
                  <a:moveTo>
                    <a:pt x="342" y="0"/>
                  </a:moveTo>
                  <a:cubicBezTo>
                    <a:pt x="149" y="0"/>
                    <a:pt x="0" y="149"/>
                    <a:pt x="0" y="342"/>
                  </a:cubicBezTo>
                  <a:lnTo>
                    <a:pt x="0" y="5395"/>
                  </a:lnTo>
                  <a:cubicBezTo>
                    <a:pt x="0" y="5588"/>
                    <a:pt x="149" y="5736"/>
                    <a:pt x="342" y="5736"/>
                  </a:cubicBezTo>
                  <a:lnTo>
                    <a:pt x="5380" y="5736"/>
                  </a:lnTo>
                  <a:cubicBezTo>
                    <a:pt x="5573" y="5736"/>
                    <a:pt x="5737" y="5588"/>
                    <a:pt x="5737" y="5395"/>
                  </a:cubicBezTo>
                  <a:lnTo>
                    <a:pt x="5737" y="342"/>
                  </a:lnTo>
                  <a:cubicBezTo>
                    <a:pt x="5737" y="149"/>
                    <a:pt x="5573" y="0"/>
                    <a:pt x="5380" y="0"/>
                  </a:cubicBezTo>
                  <a:close/>
                </a:path>
              </a:pathLst>
            </a:custGeom>
            <a:solidFill>
              <a:srgbClr val="C9EA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0" name="Google Shape;11670;p34"/>
            <p:cNvSpPr/>
            <p:nvPr/>
          </p:nvSpPr>
          <p:spPr>
            <a:xfrm>
              <a:off x="6984206" y="1291899"/>
              <a:ext cx="68227" cy="79915"/>
            </a:xfrm>
            <a:custGeom>
              <a:avLst/>
              <a:gdLst/>
              <a:ahLst/>
              <a:cxnLst/>
              <a:rect l="l" t="t" r="r" b="b"/>
              <a:pathLst>
                <a:path w="2767" h="3241" extrusionOk="0">
                  <a:moveTo>
                    <a:pt x="1399" y="878"/>
                  </a:moveTo>
                  <a:lnTo>
                    <a:pt x="1845" y="2067"/>
                  </a:lnTo>
                  <a:lnTo>
                    <a:pt x="938" y="2067"/>
                  </a:lnTo>
                  <a:lnTo>
                    <a:pt x="1399" y="878"/>
                  </a:lnTo>
                  <a:close/>
                  <a:moveTo>
                    <a:pt x="1399" y="1"/>
                  </a:moveTo>
                  <a:cubicBezTo>
                    <a:pt x="1265" y="1"/>
                    <a:pt x="1147" y="90"/>
                    <a:pt x="1102" y="209"/>
                  </a:cubicBezTo>
                  <a:lnTo>
                    <a:pt x="77" y="2884"/>
                  </a:lnTo>
                  <a:cubicBezTo>
                    <a:pt x="1" y="3092"/>
                    <a:pt x="166" y="3240"/>
                    <a:pt x="330" y="3240"/>
                  </a:cubicBezTo>
                  <a:cubicBezTo>
                    <a:pt x="424" y="3240"/>
                    <a:pt x="518" y="3191"/>
                    <a:pt x="567" y="3077"/>
                  </a:cubicBezTo>
                  <a:lnTo>
                    <a:pt x="745" y="2572"/>
                  </a:lnTo>
                  <a:lnTo>
                    <a:pt x="2038" y="2572"/>
                  </a:lnTo>
                  <a:lnTo>
                    <a:pt x="2217" y="3077"/>
                  </a:lnTo>
                  <a:cubicBezTo>
                    <a:pt x="2261" y="3181"/>
                    <a:pt x="2350" y="3241"/>
                    <a:pt x="2454" y="3241"/>
                  </a:cubicBezTo>
                  <a:cubicBezTo>
                    <a:pt x="2633" y="3241"/>
                    <a:pt x="2766" y="3062"/>
                    <a:pt x="2707" y="2899"/>
                  </a:cubicBezTo>
                  <a:lnTo>
                    <a:pt x="1696" y="209"/>
                  </a:lnTo>
                  <a:cubicBezTo>
                    <a:pt x="1637" y="75"/>
                    <a:pt x="1533" y="1"/>
                    <a:pt x="13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1" name="Google Shape;11671;p34"/>
            <p:cNvSpPr/>
            <p:nvPr/>
          </p:nvSpPr>
          <p:spPr>
            <a:xfrm>
              <a:off x="7201192" y="1291899"/>
              <a:ext cx="63049" cy="79915"/>
            </a:xfrm>
            <a:custGeom>
              <a:avLst/>
              <a:gdLst/>
              <a:ahLst/>
              <a:cxnLst/>
              <a:rect l="l" t="t" r="r" b="b"/>
              <a:pathLst>
                <a:path w="2557" h="3241" extrusionOk="0">
                  <a:moveTo>
                    <a:pt x="1055" y="521"/>
                  </a:moveTo>
                  <a:cubicBezTo>
                    <a:pt x="1546" y="521"/>
                    <a:pt x="1546" y="1264"/>
                    <a:pt x="1055" y="1264"/>
                  </a:cubicBezTo>
                  <a:lnTo>
                    <a:pt x="520" y="1264"/>
                  </a:lnTo>
                  <a:lnTo>
                    <a:pt x="520" y="521"/>
                  </a:lnTo>
                  <a:close/>
                  <a:moveTo>
                    <a:pt x="1231" y="1768"/>
                  </a:moveTo>
                  <a:cubicBezTo>
                    <a:pt x="1858" y="1768"/>
                    <a:pt x="1858" y="2722"/>
                    <a:pt x="1231" y="2722"/>
                  </a:cubicBezTo>
                  <a:cubicBezTo>
                    <a:pt x="1217" y="2722"/>
                    <a:pt x="1203" y="2721"/>
                    <a:pt x="1189" y="2721"/>
                  </a:cubicBezTo>
                  <a:lnTo>
                    <a:pt x="520" y="2721"/>
                  </a:lnTo>
                  <a:lnTo>
                    <a:pt x="520" y="1769"/>
                  </a:lnTo>
                  <a:lnTo>
                    <a:pt x="1189" y="1769"/>
                  </a:lnTo>
                  <a:cubicBezTo>
                    <a:pt x="1203" y="1768"/>
                    <a:pt x="1217" y="1768"/>
                    <a:pt x="1231" y="1768"/>
                  </a:cubicBezTo>
                  <a:close/>
                  <a:moveTo>
                    <a:pt x="268" y="1"/>
                  </a:moveTo>
                  <a:cubicBezTo>
                    <a:pt x="119" y="1"/>
                    <a:pt x="0" y="120"/>
                    <a:pt x="0" y="268"/>
                  </a:cubicBezTo>
                  <a:lnTo>
                    <a:pt x="0" y="2988"/>
                  </a:lnTo>
                  <a:cubicBezTo>
                    <a:pt x="0" y="3137"/>
                    <a:pt x="119" y="3241"/>
                    <a:pt x="268" y="3241"/>
                  </a:cubicBezTo>
                  <a:lnTo>
                    <a:pt x="1189" y="3241"/>
                  </a:lnTo>
                  <a:cubicBezTo>
                    <a:pt x="2155" y="3241"/>
                    <a:pt x="2556" y="1992"/>
                    <a:pt x="1754" y="1442"/>
                  </a:cubicBezTo>
                  <a:lnTo>
                    <a:pt x="1754" y="1428"/>
                  </a:lnTo>
                  <a:cubicBezTo>
                    <a:pt x="1873" y="1279"/>
                    <a:pt x="1932" y="1086"/>
                    <a:pt x="1932" y="893"/>
                  </a:cubicBezTo>
                  <a:cubicBezTo>
                    <a:pt x="1932" y="402"/>
                    <a:pt x="1546" y="1"/>
                    <a:pt x="10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2" name="Google Shape;11672;p34"/>
            <p:cNvSpPr/>
            <p:nvPr/>
          </p:nvSpPr>
          <p:spPr>
            <a:xfrm>
              <a:off x="7083551" y="1082384"/>
              <a:ext cx="75920" cy="79866"/>
            </a:xfrm>
            <a:custGeom>
              <a:avLst/>
              <a:gdLst/>
              <a:ahLst/>
              <a:cxnLst/>
              <a:rect l="l" t="t" r="r" b="b"/>
              <a:pathLst>
                <a:path w="3079" h="3239" extrusionOk="0">
                  <a:moveTo>
                    <a:pt x="1862" y="0"/>
                  </a:moveTo>
                  <a:cubicBezTo>
                    <a:pt x="1183" y="0"/>
                    <a:pt x="527" y="427"/>
                    <a:pt x="313" y="1142"/>
                  </a:cubicBezTo>
                  <a:cubicBezTo>
                    <a:pt x="1" y="2182"/>
                    <a:pt x="773" y="3237"/>
                    <a:pt x="1873" y="3237"/>
                  </a:cubicBezTo>
                  <a:lnTo>
                    <a:pt x="1858" y="3237"/>
                  </a:lnTo>
                  <a:cubicBezTo>
                    <a:pt x="1877" y="3238"/>
                    <a:pt x="1896" y="3238"/>
                    <a:pt x="1915" y="3238"/>
                  </a:cubicBezTo>
                  <a:cubicBezTo>
                    <a:pt x="2236" y="3238"/>
                    <a:pt x="2541" y="3121"/>
                    <a:pt x="2780" y="2910"/>
                  </a:cubicBezTo>
                  <a:cubicBezTo>
                    <a:pt x="2839" y="2866"/>
                    <a:pt x="2884" y="2821"/>
                    <a:pt x="2913" y="2762"/>
                  </a:cubicBezTo>
                  <a:cubicBezTo>
                    <a:pt x="3079" y="2574"/>
                    <a:pt x="2909" y="2337"/>
                    <a:pt x="2719" y="2337"/>
                  </a:cubicBezTo>
                  <a:cubicBezTo>
                    <a:pt x="2653" y="2337"/>
                    <a:pt x="2584" y="2366"/>
                    <a:pt x="2527" y="2435"/>
                  </a:cubicBezTo>
                  <a:cubicBezTo>
                    <a:pt x="2497" y="2464"/>
                    <a:pt x="2468" y="2494"/>
                    <a:pt x="2438" y="2524"/>
                  </a:cubicBezTo>
                  <a:cubicBezTo>
                    <a:pt x="2289" y="2658"/>
                    <a:pt x="2081" y="2732"/>
                    <a:pt x="1873" y="2732"/>
                  </a:cubicBezTo>
                  <a:cubicBezTo>
                    <a:pt x="1830" y="2737"/>
                    <a:pt x="1788" y="2739"/>
                    <a:pt x="1746" y="2739"/>
                  </a:cubicBezTo>
                  <a:cubicBezTo>
                    <a:pt x="1131" y="2739"/>
                    <a:pt x="610" y="2243"/>
                    <a:pt x="610" y="1617"/>
                  </a:cubicBezTo>
                  <a:cubicBezTo>
                    <a:pt x="610" y="999"/>
                    <a:pt x="1118" y="508"/>
                    <a:pt x="1723" y="508"/>
                  </a:cubicBezTo>
                  <a:cubicBezTo>
                    <a:pt x="1773" y="508"/>
                    <a:pt x="1823" y="511"/>
                    <a:pt x="1873" y="518"/>
                  </a:cubicBezTo>
                  <a:cubicBezTo>
                    <a:pt x="2081" y="518"/>
                    <a:pt x="2304" y="577"/>
                    <a:pt x="2482" y="696"/>
                  </a:cubicBezTo>
                  <a:cubicBezTo>
                    <a:pt x="2533" y="731"/>
                    <a:pt x="2585" y="746"/>
                    <a:pt x="2632" y="746"/>
                  </a:cubicBezTo>
                  <a:cubicBezTo>
                    <a:pt x="2848" y="746"/>
                    <a:pt x="2996" y="438"/>
                    <a:pt x="2765" y="280"/>
                  </a:cubicBezTo>
                  <a:cubicBezTo>
                    <a:pt x="2486" y="89"/>
                    <a:pt x="2171" y="0"/>
                    <a:pt x="18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673" name="Google Shape;11673;p34"/>
          <p:cNvSpPr txBox="1">
            <a:spLocks noGrp="1"/>
          </p:cNvSpPr>
          <p:nvPr>
            <p:ph type="body" idx="1"/>
          </p:nvPr>
        </p:nvSpPr>
        <p:spPr>
          <a:xfrm>
            <a:off x="4279265" y="1482944"/>
            <a:ext cx="4416813" cy="169229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lt2"/>
              </a:buClr>
              <a:buSzPts val="1600"/>
              <a:buNone/>
            </a:pPr>
            <a:r>
              <a:rPr lang="fr-CA" sz="1800" dirty="0"/>
              <a:t>Service de surveillance de dîner: 3,70$</a:t>
            </a:r>
          </a:p>
          <a:p>
            <a:pPr marL="0" lvl="0" indent="0" algn="l" rtl="0">
              <a:spcBef>
                <a:spcPts val="0"/>
              </a:spcBef>
              <a:spcAft>
                <a:spcPts val="0"/>
              </a:spcAft>
              <a:buClr>
                <a:schemeClr val="lt2"/>
              </a:buClr>
              <a:buSzPts val="1600"/>
              <a:buNone/>
            </a:pPr>
            <a:endParaRPr lang="fr-CA" sz="1800" dirty="0"/>
          </a:p>
          <a:p>
            <a:pPr marL="0" lvl="0" indent="0" algn="l" rtl="0">
              <a:spcBef>
                <a:spcPts val="0"/>
              </a:spcBef>
              <a:spcAft>
                <a:spcPts val="0"/>
              </a:spcAft>
              <a:buClr>
                <a:schemeClr val="lt2"/>
              </a:buClr>
              <a:buSzPts val="1600"/>
              <a:buNone/>
            </a:pPr>
            <a:r>
              <a:rPr lang="fr-CA" sz="1800" dirty="0"/>
              <a:t>Service de garde (matin, midi, soir): 9,70$</a:t>
            </a:r>
          </a:p>
          <a:p>
            <a:pPr marL="0" lvl="0" indent="0" algn="l" rtl="0">
              <a:spcBef>
                <a:spcPts val="0"/>
              </a:spcBef>
              <a:spcAft>
                <a:spcPts val="0"/>
              </a:spcAft>
              <a:buClr>
                <a:schemeClr val="lt2"/>
              </a:buClr>
              <a:buSzPts val="1600"/>
              <a:buNone/>
            </a:pPr>
            <a:r>
              <a:rPr lang="fr-CA" sz="1800" dirty="0"/>
              <a:t>Repas chauds: 6,15 $</a:t>
            </a:r>
          </a:p>
          <a:p>
            <a:pPr marL="0" lvl="0" indent="0" algn="l" rtl="0">
              <a:spcBef>
                <a:spcPts val="0"/>
              </a:spcBef>
              <a:spcAft>
                <a:spcPts val="0"/>
              </a:spcAft>
              <a:buClr>
                <a:schemeClr val="lt2"/>
              </a:buClr>
              <a:buSzPts val="1600"/>
              <a:buNone/>
            </a:pPr>
            <a:r>
              <a:rPr lang="fr-CA" sz="1800" dirty="0"/>
              <a:t>Dineurs à la maison: pas de frais</a:t>
            </a:r>
          </a:p>
          <a:p>
            <a:pPr marL="0" lvl="0" indent="0" algn="l" rtl="0">
              <a:spcBef>
                <a:spcPts val="0"/>
              </a:spcBef>
              <a:spcAft>
                <a:spcPts val="0"/>
              </a:spcAft>
              <a:buClr>
                <a:schemeClr val="lt2"/>
              </a:buClr>
              <a:buSzPts val="1600"/>
              <a:buNone/>
            </a:pPr>
            <a:r>
              <a:rPr lang="fr-CA" sz="1800" dirty="0"/>
              <a:t>Journée pédagogique: 12,35$</a:t>
            </a:r>
          </a:p>
          <a:p>
            <a:pPr marL="0" lvl="0" indent="0" algn="l" rtl="0">
              <a:spcBef>
                <a:spcPts val="0"/>
              </a:spcBef>
              <a:spcAft>
                <a:spcPts val="0"/>
              </a:spcAft>
              <a:buClr>
                <a:schemeClr val="lt2"/>
              </a:buClr>
              <a:buSzPts val="1600"/>
              <a:buNone/>
            </a:pPr>
            <a:endParaRPr lang="fr-CA" sz="1800" dirty="0"/>
          </a:p>
          <a:p>
            <a:pPr marL="0" lvl="0" indent="0" algn="l" rtl="0">
              <a:spcBef>
                <a:spcPts val="0"/>
              </a:spcBef>
              <a:spcAft>
                <a:spcPts val="0"/>
              </a:spcAft>
              <a:buClr>
                <a:schemeClr val="lt2"/>
              </a:buClr>
              <a:buSzPts val="1600"/>
              <a:buNone/>
            </a:pPr>
            <a:r>
              <a:rPr lang="fr-CA" sz="1800" dirty="0"/>
              <a:t>La facturation est faite à la fin de chaque mois. Elle vous sera transmise par courriel. </a:t>
            </a:r>
            <a:endParaRPr sz="1800" dirty="0"/>
          </a:p>
        </p:txBody>
      </p:sp>
      <p:sp>
        <p:nvSpPr>
          <p:cNvPr id="3" name="Titre 2">
            <a:extLst>
              <a:ext uri="{FF2B5EF4-FFF2-40B4-BE49-F238E27FC236}">
                <a16:creationId xmlns:a16="http://schemas.microsoft.com/office/drawing/2014/main" id="{4A51F69D-1213-2691-D025-418747C417AD}"/>
              </a:ext>
            </a:extLst>
          </p:cNvPr>
          <p:cNvSpPr>
            <a:spLocks noGrp="1"/>
          </p:cNvSpPr>
          <p:nvPr>
            <p:ph type="title"/>
          </p:nvPr>
        </p:nvSpPr>
        <p:spPr>
          <a:xfrm>
            <a:off x="4571849" y="921262"/>
            <a:ext cx="3849900" cy="1047000"/>
          </a:xfrm>
        </p:spPr>
        <p:txBody>
          <a:bodyPr/>
          <a:lstStyle/>
          <a:p>
            <a:r>
              <a:rPr lang="fr-CA" dirty="0"/>
              <a:t>Frais de garde</a:t>
            </a:r>
            <a:endParaRPr lang="fr-FR" dirty="0"/>
          </a:p>
        </p:txBody>
      </p:sp>
    </p:spTree>
  </p:cSld>
  <p:clrMapOvr>
    <a:masterClrMapping/>
  </p:clrMapOvr>
  <mc:AlternateContent xmlns:mc="http://schemas.openxmlformats.org/markup-compatibility/2006" xmlns:p14="http://schemas.microsoft.com/office/powerpoint/2010/main">
    <mc:Choice Requires="p14">
      <p:transition spd="slow" p14:dur="2000" advTm="27542"/>
    </mc:Choice>
    <mc:Fallback xmlns="">
      <p:transition spd="slow" advTm="27542"/>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928"/>
        <p:cNvGrpSpPr/>
        <p:nvPr/>
      </p:nvGrpSpPr>
      <p:grpSpPr>
        <a:xfrm>
          <a:off x="0" y="0"/>
          <a:ext cx="0" cy="0"/>
          <a:chOff x="0" y="0"/>
          <a:chExt cx="0" cy="0"/>
        </a:xfrm>
      </p:grpSpPr>
      <p:sp>
        <p:nvSpPr>
          <p:cNvPr id="11929" name="Google Shape;11929;p44"/>
          <p:cNvSpPr txBox="1">
            <a:spLocks noGrp="1"/>
          </p:cNvSpPr>
          <p:nvPr>
            <p:ph type="title"/>
          </p:nvPr>
        </p:nvSpPr>
        <p:spPr>
          <a:xfrm>
            <a:off x="731550" y="597425"/>
            <a:ext cx="76809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dirty="0"/>
              <a:t>LA BOÎTE À LUNCH: QUELQUES RAPPELS</a:t>
            </a:r>
            <a:endParaRPr sz="2400" dirty="0"/>
          </a:p>
        </p:txBody>
      </p:sp>
      <p:sp>
        <p:nvSpPr>
          <p:cNvPr id="11931" name="Google Shape;11931;p44"/>
          <p:cNvSpPr txBox="1">
            <a:spLocks noGrp="1"/>
          </p:cNvSpPr>
          <p:nvPr>
            <p:ph type="subTitle" idx="1"/>
          </p:nvPr>
        </p:nvSpPr>
        <p:spPr>
          <a:xfrm>
            <a:off x="611425" y="3125060"/>
            <a:ext cx="2520300" cy="572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Ne pas oublier le bloc réfrigérant!</a:t>
            </a:r>
            <a:endParaRPr dirty="0"/>
          </a:p>
        </p:txBody>
      </p:sp>
      <p:sp>
        <p:nvSpPr>
          <p:cNvPr id="11933" name="Google Shape;11933;p44"/>
          <p:cNvSpPr txBox="1">
            <a:spLocks noGrp="1"/>
          </p:cNvSpPr>
          <p:nvPr>
            <p:ph type="subTitle" idx="4"/>
          </p:nvPr>
        </p:nvSpPr>
        <p:spPr>
          <a:xfrm>
            <a:off x="3403575" y="3607486"/>
            <a:ext cx="2520300" cy="572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La bonne utilisation du thermos</a:t>
            </a:r>
            <a:endParaRPr dirty="0"/>
          </a:p>
        </p:txBody>
      </p:sp>
      <p:pic>
        <p:nvPicPr>
          <p:cNvPr id="11934" name="Google Shape;11934;p44"/>
          <p:cNvPicPr preferRelativeResize="0"/>
          <p:nvPr/>
        </p:nvPicPr>
        <p:blipFill>
          <a:blip r:embed="rId5"/>
          <a:srcRect t="10702" b="10702"/>
          <a:stretch/>
        </p:blipFill>
        <p:spPr>
          <a:xfrm rot="-221659">
            <a:off x="1002217" y="1433145"/>
            <a:ext cx="1738717" cy="1366557"/>
          </a:xfrm>
          <a:prstGeom prst="rect">
            <a:avLst/>
          </a:prstGeom>
          <a:noFill/>
          <a:ln w="76200" cap="flat" cmpd="sng">
            <a:solidFill>
              <a:schemeClr val="accent1"/>
            </a:solidFill>
            <a:prstDash val="solid"/>
            <a:miter lim="8000"/>
            <a:headEnd type="none" w="sm" len="sm"/>
            <a:tailEnd type="none" w="sm" len="sm"/>
          </a:ln>
        </p:spPr>
      </p:pic>
      <p:pic>
        <p:nvPicPr>
          <p:cNvPr id="11935" name="Google Shape;11935;p44"/>
          <p:cNvPicPr preferRelativeResize="0"/>
          <p:nvPr/>
        </p:nvPicPr>
        <p:blipFill>
          <a:blip r:embed="rId6"/>
          <a:srcRect t="10702" b="10702"/>
          <a:stretch/>
        </p:blipFill>
        <p:spPr>
          <a:xfrm rot="221986">
            <a:off x="3903658" y="1943647"/>
            <a:ext cx="1738716" cy="1366550"/>
          </a:xfrm>
          <a:prstGeom prst="rect">
            <a:avLst/>
          </a:prstGeom>
          <a:noFill/>
          <a:ln w="76200" cap="flat" cmpd="sng">
            <a:solidFill>
              <a:schemeClr val="lt2"/>
            </a:solidFill>
            <a:prstDash val="solid"/>
            <a:miter lim="8000"/>
            <a:headEnd type="none" w="sm" len="sm"/>
            <a:tailEnd type="none" w="sm" len="sm"/>
          </a:ln>
        </p:spPr>
      </p:pic>
      <p:pic>
        <p:nvPicPr>
          <p:cNvPr id="2" name="Google Shape;11935;p44">
            <a:extLst>
              <a:ext uri="{FF2B5EF4-FFF2-40B4-BE49-F238E27FC236}">
                <a16:creationId xmlns:a16="http://schemas.microsoft.com/office/drawing/2014/main" id="{E43959CE-F93D-CFF2-1039-C1C20A5A3BDC}"/>
              </a:ext>
            </a:extLst>
          </p:cNvPr>
          <p:cNvPicPr preferRelativeResize="0"/>
          <p:nvPr/>
        </p:nvPicPr>
        <p:blipFill>
          <a:blip r:embed="rId7"/>
          <a:srcRect l="7652" r="7652"/>
          <a:stretch/>
        </p:blipFill>
        <p:spPr>
          <a:xfrm rot="20860037">
            <a:off x="6586517" y="1317831"/>
            <a:ext cx="1738716" cy="1366550"/>
          </a:xfrm>
          <a:prstGeom prst="rect">
            <a:avLst/>
          </a:prstGeom>
          <a:noFill/>
          <a:ln w="76200" cap="flat" cmpd="sng">
            <a:solidFill>
              <a:schemeClr val="accent2"/>
            </a:solidFill>
            <a:prstDash val="solid"/>
            <a:miter lim="8000"/>
            <a:headEnd type="none" w="sm" len="sm"/>
            <a:tailEnd type="none" w="sm" len="sm"/>
          </a:ln>
        </p:spPr>
      </p:pic>
      <p:sp>
        <p:nvSpPr>
          <p:cNvPr id="7" name="Google Shape;11933;p44">
            <a:extLst>
              <a:ext uri="{FF2B5EF4-FFF2-40B4-BE49-F238E27FC236}">
                <a16:creationId xmlns:a16="http://schemas.microsoft.com/office/drawing/2014/main" id="{E4C9DB67-8116-56F3-95B8-C618CEB865AA}"/>
              </a:ext>
            </a:extLst>
          </p:cNvPr>
          <p:cNvSpPr txBox="1">
            <a:spLocks/>
          </p:cNvSpPr>
          <p:nvPr/>
        </p:nvSpPr>
        <p:spPr>
          <a:xfrm>
            <a:off x="6297325" y="2838710"/>
            <a:ext cx="2520300" cy="572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lt1"/>
              </a:buClr>
              <a:buSzPts val="1400"/>
              <a:buFont typeface="Lato"/>
              <a:buNone/>
              <a:defRPr sz="1400" b="0" i="0" u="none" strike="noStrike" cap="none">
                <a:solidFill>
                  <a:schemeClr val="lt1"/>
                </a:solidFill>
                <a:latin typeface="Lato"/>
                <a:ea typeface="Lato"/>
                <a:cs typeface="Lato"/>
                <a:sym typeface="Lato"/>
              </a:defRPr>
            </a:lvl1pPr>
            <a:lvl2pPr marL="914400" marR="0" lvl="1" indent="-317500" algn="ctr" rtl="0">
              <a:lnSpc>
                <a:spcPct val="100000"/>
              </a:lnSpc>
              <a:spcBef>
                <a:spcPts val="0"/>
              </a:spcBef>
              <a:spcAft>
                <a:spcPts val="0"/>
              </a:spcAft>
              <a:buClr>
                <a:schemeClr val="lt1"/>
              </a:buClr>
              <a:buSzPts val="1400"/>
              <a:buFont typeface="Lato"/>
              <a:buNone/>
              <a:defRPr sz="1400" b="0" i="0" u="none" strike="noStrike" cap="none">
                <a:solidFill>
                  <a:schemeClr val="lt1"/>
                </a:solidFill>
                <a:latin typeface="Lato"/>
                <a:ea typeface="Lato"/>
                <a:cs typeface="Lato"/>
                <a:sym typeface="Lato"/>
              </a:defRPr>
            </a:lvl2pPr>
            <a:lvl3pPr marL="1371600" marR="0" lvl="2" indent="-317500" algn="ctr" rtl="0">
              <a:lnSpc>
                <a:spcPct val="100000"/>
              </a:lnSpc>
              <a:spcBef>
                <a:spcPts val="0"/>
              </a:spcBef>
              <a:spcAft>
                <a:spcPts val="0"/>
              </a:spcAft>
              <a:buClr>
                <a:schemeClr val="lt1"/>
              </a:buClr>
              <a:buSzPts val="1400"/>
              <a:buFont typeface="Lato"/>
              <a:buNone/>
              <a:defRPr sz="1400" b="0" i="0" u="none" strike="noStrike" cap="none">
                <a:solidFill>
                  <a:schemeClr val="lt1"/>
                </a:solidFill>
                <a:latin typeface="Lato"/>
                <a:ea typeface="Lato"/>
                <a:cs typeface="Lato"/>
                <a:sym typeface="Lato"/>
              </a:defRPr>
            </a:lvl3pPr>
            <a:lvl4pPr marL="1828800" marR="0" lvl="3" indent="-317500" algn="ctr" rtl="0">
              <a:lnSpc>
                <a:spcPct val="100000"/>
              </a:lnSpc>
              <a:spcBef>
                <a:spcPts val="0"/>
              </a:spcBef>
              <a:spcAft>
                <a:spcPts val="0"/>
              </a:spcAft>
              <a:buClr>
                <a:schemeClr val="lt1"/>
              </a:buClr>
              <a:buSzPts val="1400"/>
              <a:buFont typeface="Lato"/>
              <a:buNone/>
              <a:defRPr sz="1400" b="0" i="0" u="none" strike="noStrike" cap="none">
                <a:solidFill>
                  <a:schemeClr val="lt1"/>
                </a:solidFill>
                <a:latin typeface="Lato"/>
                <a:ea typeface="Lato"/>
                <a:cs typeface="Lato"/>
                <a:sym typeface="Lato"/>
              </a:defRPr>
            </a:lvl4pPr>
            <a:lvl5pPr marL="2286000" marR="0" lvl="4" indent="-317500" algn="ctr" rtl="0">
              <a:lnSpc>
                <a:spcPct val="100000"/>
              </a:lnSpc>
              <a:spcBef>
                <a:spcPts val="0"/>
              </a:spcBef>
              <a:spcAft>
                <a:spcPts val="0"/>
              </a:spcAft>
              <a:buClr>
                <a:schemeClr val="lt1"/>
              </a:buClr>
              <a:buSzPts val="1400"/>
              <a:buFont typeface="Lato"/>
              <a:buNone/>
              <a:defRPr sz="1400" b="0" i="0" u="none" strike="noStrike" cap="none">
                <a:solidFill>
                  <a:schemeClr val="lt1"/>
                </a:solidFill>
                <a:latin typeface="Lato"/>
                <a:ea typeface="Lato"/>
                <a:cs typeface="Lato"/>
                <a:sym typeface="Lato"/>
              </a:defRPr>
            </a:lvl5pPr>
            <a:lvl6pPr marL="2743200" marR="0" lvl="5" indent="-317500" algn="ctr" rtl="0">
              <a:lnSpc>
                <a:spcPct val="100000"/>
              </a:lnSpc>
              <a:spcBef>
                <a:spcPts val="0"/>
              </a:spcBef>
              <a:spcAft>
                <a:spcPts val="0"/>
              </a:spcAft>
              <a:buClr>
                <a:schemeClr val="lt1"/>
              </a:buClr>
              <a:buSzPts val="1400"/>
              <a:buFont typeface="Lato"/>
              <a:buNone/>
              <a:defRPr sz="1400" b="0" i="0" u="none" strike="noStrike" cap="none">
                <a:solidFill>
                  <a:schemeClr val="lt1"/>
                </a:solidFill>
                <a:latin typeface="Lato"/>
                <a:ea typeface="Lato"/>
                <a:cs typeface="Lato"/>
                <a:sym typeface="Lato"/>
              </a:defRPr>
            </a:lvl6pPr>
            <a:lvl7pPr marL="3200400" marR="0" lvl="6" indent="-317500" algn="ctr" rtl="0">
              <a:lnSpc>
                <a:spcPct val="100000"/>
              </a:lnSpc>
              <a:spcBef>
                <a:spcPts val="0"/>
              </a:spcBef>
              <a:spcAft>
                <a:spcPts val="0"/>
              </a:spcAft>
              <a:buClr>
                <a:schemeClr val="lt1"/>
              </a:buClr>
              <a:buSzPts val="1400"/>
              <a:buFont typeface="Lato"/>
              <a:buNone/>
              <a:defRPr sz="1400" b="0" i="0" u="none" strike="noStrike" cap="none">
                <a:solidFill>
                  <a:schemeClr val="lt1"/>
                </a:solidFill>
                <a:latin typeface="Lato"/>
                <a:ea typeface="Lato"/>
                <a:cs typeface="Lato"/>
                <a:sym typeface="Lato"/>
              </a:defRPr>
            </a:lvl7pPr>
            <a:lvl8pPr marL="3657600" marR="0" lvl="7" indent="-317500" algn="ctr" rtl="0">
              <a:lnSpc>
                <a:spcPct val="100000"/>
              </a:lnSpc>
              <a:spcBef>
                <a:spcPts val="0"/>
              </a:spcBef>
              <a:spcAft>
                <a:spcPts val="0"/>
              </a:spcAft>
              <a:buClr>
                <a:schemeClr val="lt1"/>
              </a:buClr>
              <a:buSzPts val="1400"/>
              <a:buFont typeface="Lato"/>
              <a:buNone/>
              <a:defRPr sz="1400" b="0" i="0" u="none" strike="noStrike" cap="none">
                <a:solidFill>
                  <a:schemeClr val="lt1"/>
                </a:solidFill>
                <a:latin typeface="Lato"/>
                <a:ea typeface="Lato"/>
                <a:cs typeface="Lato"/>
                <a:sym typeface="Lato"/>
              </a:defRPr>
            </a:lvl8pPr>
            <a:lvl9pPr marL="4114800" marR="0" lvl="8" indent="-317500" algn="ctr" rtl="0">
              <a:lnSpc>
                <a:spcPct val="100000"/>
              </a:lnSpc>
              <a:spcBef>
                <a:spcPts val="0"/>
              </a:spcBef>
              <a:spcAft>
                <a:spcPts val="0"/>
              </a:spcAft>
              <a:buClr>
                <a:schemeClr val="lt1"/>
              </a:buClr>
              <a:buSzPts val="1400"/>
              <a:buFont typeface="Lato"/>
              <a:buNone/>
              <a:defRPr sz="1400" b="0" i="0" u="none" strike="noStrike" cap="none">
                <a:solidFill>
                  <a:schemeClr val="lt1"/>
                </a:solidFill>
                <a:latin typeface="Lato"/>
                <a:ea typeface="Lato"/>
                <a:cs typeface="Lato"/>
                <a:sym typeface="Lato"/>
              </a:defRPr>
            </a:lvl9pPr>
          </a:lstStyle>
          <a:p>
            <a:pPr marL="0" indent="0"/>
            <a:r>
              <a:rPr lang="fr-FR" dirty="0"/>
              <a:t>Les bons choix d’aliments</a:t>
            </a:r>
          </a:p>
        </p:txBody>
      </p:sp>
      <p:pic>
        <p:nvPicPr>
          <p:cNvPr id="1026" name="Picture 2" descr="Arachide en rouge signe d'interdiction encourageant : illustration de stock  1767973865 | Shutterstock">
            <a:extLst>
              <a:ext uri="{FF2B5EF4-FFF2-40B4-BE49-F238E27FC236}">
                <a16:creationId xmlns:a16="http://schemas.microsoft.com/office/drawing/2014/main" id="{7FC96E03-6A72-2C3A-7410-317A497485AC}"/>
              </a:ext>
            </a:extLst>
          </p:cNvPr>
          <p:cNvPicPr>
            <a:picLocks noChangeAspect="1" noChangeArrowheads="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b="6490"/>
          <a:stretch/>
        </p:blipFill>
        <p:spPr bwMode="auto">
          <a:xfrm>
            <a:off x="7428414" y="3439620"/>
            <a:ext cx="1104161" cy="1111934"/>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73273319-2568-8F5C-C78A-64F02DD8E74E}"/>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6235243" y="3452615"/>
            <a:ext cx="1111934" cy="1111934"/>
          </a:xfrm>
          <a:prstGeom prst="rect">
            <a:avLst/>
          </a:prstGeom>
        </p:spPr>
      </p:pic>
      <p:pic>
        <p:nvPicPr>
          <p:cNvPr id="10" name="Audio 9">
            <a:hlinkClick r:id="" action="ppaction://media"/>
            <a:extLst>
              <a:ext uri="{FF2B5EF4-FFF2-40B4-BE49-F238E27FC236}">
                <a16:creationId xmlns:a16="http://schemas.microsoft.com/office/drawing/2014/main" id="{BC5A59D1-1629-F47E-A4DB-9E7900FF2C3B}"/>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139844" t="-139844" r="-139844" b="-139844"/>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45383"/>
    </mc:Choice>
    <mc:Fallback xmlns="">
      <p:transition spd="slow" advTm="453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641"/>
        <p:cNvGrpSpPr/>
        <p:nvPr/>
      </p:nvGrpSpPr>
      <p:grpSpPr>
        <a:xfrm>
          <a:off x="0" y="0"/>
          <a:ext cx="0" cy="0"/>
          <a:chOff x="0" y="0"/>
          <a:chExt cx="0" cy="0"/>
        </a:xfrm>
      </p:grpSpPr>
      <p:sp>
        <p:nvSpPr>
          <p:cNvPr id="11644" name="Google Shape;11644;p33"/>
          <p:cNvSpPr txBox="1">
            <a:spLocks noGrp="1"/>
          </p:cNvSpPr>
          <p:nvPr>
            <p:ph type="title"/>
          </p:nvPr>
        </p:nvSpPr>
        <p:spPr>
          <a:xfrm flipH="1">
            <a:off x="758415" y="737654"/>
            <a:ext cx="5058900" cy="1834095"/>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600" dirty="0"/>
              <a:t>Les rencontres</a:t>
            </a:r>
            <a:br>
              <a:rPr lang="en" sz="3600" dirty="0"/>
            </a:br>
            <a:r>
              <a:rPr lang="en" sz="3600" dirty="0"/>
              <a:t>Familles-enseignante</a:t>
            </a:r>
            <a:endParaRPr sz="3600" dirty="0"/>
          </a:p>
        </p:txBody>
      </p:sp>
      <p:sp>
        <p:nvSpPr>
          <p:cNvPr id="11645" name="Google Shape;11645;p33"/>
          <p:cNvSpPr txBox="1">
            <a:spLocks noGrp="1"/>
          </p:cNvSpPr>
          <p:nvPr>
            <p:ph type="subTitle" idx="1"/>
          </p:nvPr>
        </p:nvSpPr>
        <p:spPr>
          <a:xfrm flipH="1">
            <a:off x="807678" y="2605639"/>
            <a:ext cx="5058900" cy="41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Communication à venir</a:t>
            </a:r>
            <a:endParaRPr dirty="0"/>
          </a:p>
        </p:txBody>
      </p:sp>
      <p:pic>
        <p:nvPicPr>
          <p:cNvPr id="11646" name="Google Shape;11646;p33"/>
          <p:cNvPicPr preferRelativeResize="0"/>
          <p:nvPr/>
        </p:nvPicPr>
        <p:blipFill>
          <a:blip r:embed="rId5"/>
          <a:srcRect l="11219" r="11219"/>
          <a:stretch/>
        </p:blipFill>
        <p:spPr>
          <a:xfrm rot="129177">
            <a:off x="5245551" y="1242972"/>
            <a:ext cx="3091242" cy="2655640"/>
          </a:xfrm>
          <a:prstGeom prst="rect">
            <a:avLst/>
          </a:prstGeom>
          <a:noFill/>
          <a:ln w="76200" cap="flat" cmpd="sng">
            <a:solidFill>
              <a:schemeClr val="lt2"/>
            </a:solidFill>
            <a:prstDash val="solid"/>
            <a:miter lim="8000"/>
            <a:headEnd type="none" w="sm" len="sm"/>
            <a:tailEnd type="none" w="sm" len="sm"/>
          </a:ln>
        </p:spPr>
      </p:pic>
      <p:grpSp>
        <p:nvGrpSpPr>
          <p:cNvPr id="11647" name="Google Shape;11647;p33"/>
          <p:cNvGrpSpPr/>
          <p:nvPr/>
        </p:nvGrpSpPr>
        <p:grpSpPr>
          <a:xfrm>
            <a:off x="5056174" y="737655"/>
            <a:ext cx="493821" cy="570643"/>
            <a:chOff x="6996708" y="1810545"/>
            <a:chExt cx="362810" cy="419251"/>
          </a:xfrm>
        </p:grpSpPr>
        <p:sp>
          <p:nvSpPr>
            <p:cNvPr id="11648" name="Google Shape;11648;p33"/>
            <p:cNvSpPr/>
            <p:nvPr/>
          </p:nvSpPr>
          <p:spPr>
            <a:xfrm>
              <a:off x="6996708" y="1905402"/>
              <a:ext cx="362810" cy="324246"/>
            </a:xfrm>
            <a:custGeom>
              <a:avLst/>
              <a:gdLst/>
              <a:ahLst/>
              <a:cxnLst/>
              <a:rect l="l" t="t" r="r" b="b"/>
              <a:pathLst>
                <a:path w="14714" h="13150" extrusionOk="0">
                  <a:moveTo>
                    <a:pt x="4797" y="1"/>
                  </a:moveTo>
                  <a:cubicBezTo>
                    <a:pt x="2298" y="1"/>
                    <a:pt x="23" y="1999"/>
                    <a:pt x="1" y="4783"/>
                  </a:cubicBezTo>
                  <a:cubicBezTo>
                    <a:pt x="1" y="4783"/>
                    <a:pt x="1" y="13149"/>
                    <a:pt x="5663" y="13149"/>
                  </a:cubicBezTo>
                  <a:cubicBezTo>
                    <a:pt x="6079" y="13135"/>
                    <a:pt x="6495" y="13060"/>
                    <a:pt x="6896" y="12912"/>
                  </a:cubicBezTo>
                  <a:cubicBezTo>
                    <a:pt x="7045" y="12860"/>
                    <a:pt x="7201" y="12834"/>
                    <a:pt x="7357" y="12834"/>
                  </a:cubicBezTo>
                  <a:cubicBezTo>
                    <a:pt x="7513" y="12834"/>
                    <a:pt x="7669" y="12860"/>
                    <a:pt x="7817" y="12912"/>
                  </a:cubicBezTo>
                  <a:lnTo>
                    <a:pt x="7832" y="12912"/>
                  </a:lnTo>
                  <a:cubicBezTo>
                    <a:pt x="8234" y="13060"/>
                    <a:pt x="8650" y="13135"/>
                    <a:pt x="9066" y="13149"/>
                  </a:cubicBezTo>
                  <a:cubicBezTo>
                    <a:pt x="14713" y="13149"/>
                    <a:pt x="14713" y="4783"/>
                    <a:pt x="14713" y="4783"/>
                  </a:cubicBezTo>
                  <a:cubicBezTo>
                    <a:pt x="14702" y="1999"/>
                    <a:pt x="12420" y="1"/>
                    <a:pt x="9919" y="1"/>
                  </a:cubicBezTo>
                  <a:cubicBezTo>
                    <a:pt x="9175" y="1"/>
                    <a:pt x="8412" y="177"/>
                    <a:pt x="7684" y="562"/>
                  </a:cubicBezTo>
                  <a:cubicBezTo>
                    <a:pt x="7587" y="622"/>
                    <a:pt x="7476" y="651"/>
                    <a:pt x="7362" y="651"/>
                  </a:cubicBezTo>
                  <a:cubicBezTo>
                    <a:pt x="7249" y="651"/>
                    <a:pt x="7134" y="622"/>
                    <a:pt x="7030" y="562"/>
                  </a:cubicBezTo>
                  <a:cubicBezTo>
                    <a:pt x="6301" y="177"/>
                    <a:pt x="5539" y="1"/>
                    <a:pt x="47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649" name="Google Shape;11649;p33"/>
            <p:cNvSpPr/>
            <p:nvPr/>
          </p:nvSpPr>
          <p:spPr>
            <a:xfrm>
              <a:off x="7053149" y="1914131"/>
              <a:ext cx="306000" cy="315665"/>
            </a:xfrm>
            <a:custGeom>
              <a:avLst/>
              <a:gdLst/>
              <a:ahLst/>
              <a:cxnLst/>
              <a:rect l="l" t="t" r="r" b="b"/>
              <a:pathLst>
                <a:path w="12410" h="12802" extrusionOk="0">
                  <a:moveTo>
                    <a:pt x="9407" y="0"/>
                  </a:moveTo>
                  <a:cubicBezTo>
                    <a:pt x="9413" y="2"/>
                    <a:pt x="9419" y="5"/>
                    <a:pt x="9425" y="7"/>
                  </a:cubicBezTo>
                  <a:lnTo>
                    <a:pt x="9425" y="7"/>
                  </a:lnTo>
                  <a:cubicBezTo>
                    <a:pt x="9424" y="5"/>
                    <a:pt x="9423" y="2"/>
                    <a:pt x="9422" y="0"/>
                  </a:cubicBezTo>
                  <a:close/>
                  <a:moveTo>
                    <a:pt x="9425" y="7"/>
                  </a:moveTo>
                  <a:cubicBezTo>
                    <a:pt x="10699" y="2859"/>
                    <a:pt x="10253" y="6199"/>
                    <a:pt x="8248" y="8620"/>
                  </a:cubicBezTo>
                  <a:cubicBezTo>
                    <a:pt x="6659" y="10538"/>
                    <a:pt x="4323" y="11609"/>
                    <a:pt x="1907" y="11609"/>
                  </a:cubicBezTo>
                  <a:cubicBezTo>
                    <a:pt x="1273" y="11609"/>
                    <a:pt x="633" y="11535"/>
                    <a:pt x="0" y="11384"/>
                  </a:cubicBezTo>
                  <a:lnTo>
                    <a:pt x="0" y="11384"/>
                  </a:lnTo>
                  <a:cubicBezTo>
                    <a:pt x="819" y="12298"/>
                    <a:pt x="1981" y="12802"/>
                    <a:pt x="3174" y="12802"/>
                  </a:cubicBezTo>
                  <a:cubicBezTo>
                    <a:pt x="3648" y="12802"/>
                    <a:pt x="4127" y="12722"/>
                    <a:pt x="4592" y="12558"/>
                  </a:cubicBezTo>
                  <a:cubicBezTo>
                    <a:pt x="4741" y="12506"/>
                    <a:pt x="4901" y="12480"/>
                    <a:pt x="5060" y="12480"/>
                  </a:cubicBezTo>
                  <a:cubicBezTo>
                    <a:pt x="5220" y="12480"/>
                    <a:pt x="5380" y="12506"/>
                    <a:pt x="5528" y="12558"/>
                  </a:cubicBezTo>
                  <a:cubicBezTo>
                    <a:pt x="5930" y="12706"/>
                    <a:pt x="6331" y="12781"/>
                    <a:pt x="6762" y="12795"/>
                  </a:cubicBezTo>
                  <a:cubicBezTo>
                    <a:pt x="12409" y="12795"/>
                    <a:pt x="12409" y="4429"/>
                    <a:pt x="12409" y="4429"/>
                  </a:cubicBezTo>
                  <a:cubicBezTo>
                    <a:pt x="12409" y="2474"/>
                    <a:pt x="11228" y="725"/>
                    <a:pt x="9425" y="7"/>
                  </a:cubicBezTo>
                  <a:close/>
                </a:path>
              </a:pathLst>
            </a:custGeom>
            <a:solidFill>
              <a:srgbClr val="2C2829">
                <a:alpha val="5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0" name="Google Shape;11650;p33"/>
            <p:cNvSpPr/>
            <p:nvPr/>
          </p:nvSpPr>
          <p:spPr>
            <a:xfrm>
              <a:off x="7171505" y="1810545"/>
              <a:ext cx="82356" cy="158572"/>
            </a:xfrm>
            <a:custGeom>
              <a:avLst/>
              <a:gdLst/>
              <a:ahLst/>
              <a:cxnLst/>
              <a:rect l="l" t="t" r="r" b="b"/>
              <a:pathLst>
                <a:path w="3340" h="6431" extrusionOk="0">
                  <a:moveTo>
                    <a:pt x="2987" y="1"/>
                  </a:moveTo>
                  <a:cubicBezTo>
                    <a:pt x="2939" y="1"/>
                    <a:pt x="2888" y="17"/>
                    <a:pt x="2839" y="55"/>
                  </a:cubicBezTo>
                  <a:cubicBezTo>
                    <a:pt x="1680" y="946"/>
                    <a:pt x="818" y="2284"/>
                    <a:pt x="357" y="3934"/>
                  </a:cubicBezTo>
                  <a:cubicBezTo>
                    <a:pt x="149" y="4662"/>
                    <a:pt x="30" y="5420"/>
                    <a:pt x="15" y="6178"/>
                  </a:cubicBezTo>
                  <a:cubicBezTo>
                    <a:pt x="0" y="6311"/>
                    <a:pt x="119" y="6430"/>
                    <a:pt x="268" y="6430"/>
                  </a:cubicBezTo>
                  <a:cubicBezTo>
                    <a:pt x="402" y="6430"/>
                    <a:pt x="520" y="6311"/>
                    <a:pt x="520" y="6178"/>
                  </a:cubicBezTo>
                  <a:cubicBezTo>
                    <a:pt x="535" y="5464"/>
                    <a:pt x="654" y="4751"/>
                    <a:pt x="847" y="4052"/>
                  </a:cubicBezTo>
                  <a:cubicBezTo>
                    <a:pt x="1145" y="2982"/>
                    <a:pt x="1798" y="1496"/>
                    <a:pt x="3136" y="456"/>
                  </a:cubicBezTo>
                  <a:cubicBezTo>
                    <a:pt x="3339" y="277"/>
                    <a:pt x="3186" y="1"/>
                    <a:pt x="298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1" name="Google Shape;11651;p33"/>
            <p:cNvSpPr/>
            <p:nvPr/>
          </p:nvSpPr>
          <p:spPr>
            <a:xfrm>
              <a:off x="7137428" y="1943054"/>
              <a:ext cx="81000" cy="26063"/>
            </a:xfrm>
            <a:custGeom>
              <a:avLst/>
              <a:gdLst/>
              <a:ahLst/>
              <a:cxnLst/>
              <a:rect l="l" t="t" r="r" b="b"/>
              <a:pathLst>
                <a:path w="3285" h="1057" extrusionOk="0">
                  <a:moveTo>
                    <a:pt x="279" y="0"/>
                  </a:moveTo>
                  <a:cubicBezTo>
                    <a:pt x="227" y="0"/>
                    <a:pt x="176" y="16"/>
                    <a:pt x="134" y="46"/>
                  </a:cubicBezTo>
                  <a:cubicBezTo>
                    <a:pt x="15" y="135"/>
                    <a:pt x="0" y="298"/>
                    <a:pt x="74" y="402"/>
                  </a:cubicBezTo>
                  <a:cubicBezTo>
                    <a:pt x="104" y="432"/>
                    <a:pt x="580" y="1056"/>
                    <a:pt x="1650" y="1056"/>
                  </a:cubicBezTo>
                  <a:cubicBezTo>
                    <a:pt x="2705" y="1056"/>
                    <a:pt x="3180" y="432"/>
                    <a:pt x="3210" y="402"/>
                  </a:cubicBezTo>
                  <a:cubicBezTo>
                    <a:pt x="3284" y="298"/>
                    <a:pt x="3270" y="135"/>
                    <a:pt x="3151" y="46"/>
                  </a:cubicBezTo>
                  <a:cubicBezTo>
                    <a:pt x="3109" y="16"/>
                    <a:pt x="3057" y="0"/>
                    <a:pt x="3006" y="0"/>
                  </a:cubicBezTo>
                  <a:cubicBezTo>
                    <a:pt x="2929" y="0"/>
                    <a:pt x="2853" y="34"/>
                    <a:pt x="2809" y="105"/>
                  </a:cubicBezTo>
                  <a:cubicBezTo>
                    <a:pt x="2794" y="120"/>
                    <a:pt x="2452" y="551"/>
                    <a:pt x="1650" y="551"/>
                  </a:cubicBezTo>
                  <a:cubicBezTo>
                    <a:pt x="832" y="551"/>
                    <a:pt x="491" y="120"/>
                    <a:pt x="476" y="105"/>
                  </a:cubicBezTo>
                  <a:cubicBezTo>
                    <a:pt x="431" y="34"/>
                    <a:pt x="355" y="0"/>
                    <a:pt x="279" y="0"/>
                  </a:cubicBezTo>
                  <a:close/>
                </a:path>
              </a:pathLst>
            </a:custGeom>
            <a:solidFill>
              <a:srgbClr val="2C2829">
                <a:alpha val="5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2" name="Google Shape;11652;p33"/>
            <p:cNvSpPr/>
            <p:nvPr/>
          </p:nvSpPr>
          <p:spPr>
            <a:xfrm>
              <a:off x="7085770" y="1828717"/>
              <a:ext cx="103685" cy="103044"/>
            </a:xfrm>
            <a:custGeom>
              <a:avLst/>
              <a:gdLst/>
              <a:ahLst/>
              <a:cxnLst/>
              <a:rect l="l" t="t" r="r" b="b"/>
              <a:pathLst>
                <a:path w="4205" h="4179" extrusionOk="0">
                  <a:moveTo>
                    <a:pt x="345" y="1"/>
                  </a:moveTo>
                  <a:cubicBezTo>
                    <a:pt x="150" y="1"/>
                    <a:pt x="0" y="159"/>
                    <a:pt x="15" y="358"/>
                  </a:cubicBezTo>
                  <a:cubicBezTo>
                    <a:pt x="44" y="938"/>
                    <a:pt x="223" y="2141"/>
                    <a:pt x="1144" y="3048"/>
                  </a:cubicBezTo>
                  <a:cubicBezTo>
                    <a:pt x="2051" y="3969"/>
                    <a:pt x="3254" y="4148"/>
                    <a:pt x="3849" y="4177"/>
                  </a:cubicBezTo>
                  <a:cubicBezTo>
                    <a:pt x="3857" y="4178"/>
                    <a:pt x="3865" y="4178"/>
                    <a:pt x="3873" y="4178"/>
                  </a:cubicBezTo>
                  <a:cubicBezTo>
                    <a:pt x="4056" y="4178"/>
                    <a:pt x="4205" y="4020"/>
                    <a:pt x="4191" y="3821"/>
                  </a:cubicBezTo>
                  <a:cubicBezTo>
                    <a:pt x="4161" y="3241"/>
                    <a:pt x="3983" y="2037"/>
                    <a:pt x="3061" y="1131"/>
                  </a:cubicBezTo>
                  <a:cubicBezTo>
                    <a:pt x="2155" y="209"/>
                    <a:pt x="951" y="31"/>
                    <a:pt x="371" y="1"/>
                  </a:cubicBezTo>
                  <a:cubicBezTo>
                    <a:pt x="362" y="1"/>
                    <a:pt x="354" y="1"/>
                    <a:pt x="3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3" name="Google Shape;11653;p33"/>
            <p:cNvSpPr/>
            <p:nvPr/>
          </p:nvSpPr>
          <p:spPr>
            <a:xfrm>
              <a:off x="7138513" y="1842673"/>
              <a:ext cx="50967" cy="89433"/>
            </a:xfrm>
            <a:custGeom>
              <a:avLst/>
              <a:gdLst/>
              <a:ahLst/>
              <a:cxnLst/>
              <a:rect l="l" t="t" r="r" b="b"/>
              <a:pathLst>
                <a:path w="2067" h="3627" extrusionOk="0">
                  <a:moveTo>
                    <a:pt x="179" y="0"/>
                  </a:moveTo>
                  <a:cubicBezTo>
                    <a:pt x="298" y="431"/>
                    <a:pt x="343" y="877"/>
                    <a:pt x="343" y="1308"/>
                  </a:cubicBezTo>
                  <a:cubicBezTo>
                    <a:pt x="343" y="1962"/>
                    <a:pt x="239" y="2601"/>
                    <a:pt x="1" y="3195"/>
                  </a:cubicBezTo>
                  <a:cubicBezTo>
                    <a:pt x="536" y="3448"/>
                    <a:pt x="1100" y="3582"/>
                    <a:pt x="1695" y="3626"/>
                  </a:cubicBezTo>
                  <a:cubicBezTo>
                    <a:pt x="1903" y="3626"/>
                    <a:pt x="2066" y="3463"/>
                    <a:pt x="2052" y="3270"/>
                  </a:cubicBezTo>
                  <a:cubicBezTo>
                    <a:pt x="2022" y="2675"/>
                    <a:pt x="1829" y="1471"/>
                    <a:pt x="922" y="565"/>
                  </a:cubicBezTo>
                  <a:cubicBezTo>
                    <a:pt x="699" y="342"/>
                    <a:pt x="461" y="149"/>
                    <a:pt x="179" y="0"/>
                  </a:cubicBezTo>
                  <a:close/>
                </a:path>
              </a:pathLst>
            </a:custGeom>
            <a:solidFill>
              <a:srgbClr val="2C2829">
                <a:alpha val="5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7" name="Audio 6">
            <a:hlinkClick r:id="" action="ppaction://media"/>
            <a:extLst>
              <a:ext uri="{FF2B5EF4-FFF2-40B4-BE49-F238E27FC236}">
                <a16:creationId xmlns:a16="http://schemas.microsoft.com/office/drawing/2014/main" id="{515DF157-B555-6355-3F45-360BCE2194A7}"/>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39844" t="-139844" r="-139844" b="-139844"/>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31196"/>
    </mc:Choice>
    <mc:Fallback xmlns="">
      <p:transition spd="slow" advTm="311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589"/>
        <p:cNvGrpSpPr/>
        <p:nvPr/>
      </p:nvGrpSpPr>
      <p:grpSpPr>
        <a:xfrm>
          <a:off x="0" y="0"/>
          <a:ext cx="0" cy="0"/>
          <a:chOff x="0" y="0"/>
          <a:chExt cx="0" cy="0"/>
        </a:xfrm>
      </p:grpSpPr>
      <p:sp>
        <p:nvSpPr>
          <p:cNvPr id="11590" name="Google Shape;11590;p31"/>
          <p:cNvSpPr txBox="1">
            <a:spLocks noGrp="1"/>
          </p:cNvSpPr>
          <p:nvPr>
            <p:ph type="body" idx="1"/>
          </p:nvPr>
        </p:nvSpPr>
        <p:spPr>
          <a:xfrm>
            <a:off x="653244" y="883775"/>
            <a:ext cx="7837511" cy="337768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fr-CA" sz="2000" dirty="0"/>
          </a:p>
          <a:p>
            <a:pPr marL="0" lvl="0" indent="0" algn="l" rtl="0">
              <a:spcBef>
                <a:spcPts val="0"/>
              </a:spcBef>
              <a:spcAft>
                <a:spcPts val="0"/>
              </a:spcAft>
              <a:buNone/>
            </a:pPr>
            <a:r>
              <a:rPr lang="fr-CA" sz="2000" dirty="0"/>
              <a:t>Être partenaire de l’équipe-école. </a:t>
            </a:r>
          </a:p>
          <a:p>
            <a:pPr marL="0" lvl="0" indent="0" algn="l" rtl="0">
              <a:spcBef>
                <a:spcPts val="0"/>
              </a:spcBef>
              <a:spcAft>
                <a:spcPts val="0"/>
              </a:spcAft>
              <a:buNone/>
            </a:pPr>
            <a:endParaRPr lang="fr-CA" sz="2000" dirty="0"/>
          </a:p>
          <a:p>
            <a:pPr marL="0" indent="0">
              <a:buNone/>
            </a:pPr>
            <a:r>
              <a:rPr lang="fr-CA" sz="2000" dirty="0"/>
              <a:t>Bâtir une image positive de l'école.</a:t>
            </a:r>
          </a:p>
          <a:p>
            <a:pPr marL="0" indent="0">
              <a:buNone/>
            </a:pPr>
            <a:endParaRPr lang="fr-CA" sz="2000" dirty="0"/>
          </a:p>
          <a:p>
            <a:pPr marL="0" lvl="0" indent="0" algn="l" rtl="0">
              <a:spcBef>
                <a:spcPts val="0"/>
              </a:spcBef>
              <a:spcAft>
                <a:spcPts val="0"/>
              </a:spcAft>
              <a:buNone/>
            </a:pPr>
            <a:r>
              <a:rPr lang="fr-CA" sz="2000" dirty="0"/>
              <a:t>Instaurer des routines de vie à la maison, comme à l’école.</a:t>
            </a:r>
          </a:p>
          <a:p>
            <a:pPr marL="0" lvl="0" indent="0" algn="l" rtl="0">
              <a:spcBef>
                <a:spcPts val="0"/>
              </a:spcBef>
              <a:spcAft>
                <a:spcPts val="0"/>
              </a:spcAft>
              <a:buNone/>
            </a:pPr>
            <a:endParaRPr lang="fr-CA" sz="2000" dirty="0"/>
          </a:p>
          <a:p>
            <a:pPr marL="0" lvl="0" indent="0" algn="l" rtl="0">
              <a:spcBef>
                <a:spcPts val="0"/>
              </a:spcBef>
              <a:spcAft>
                <a:spcPts val="0"/>
              </a:spcAft>
              <a:buNone/>
            </a:pPr>
            <a:r>
              <a:rPr lang="fr-CA" sz="2000" dirty="0"/>
              <a:t>Aider votre enfant à développer son autonomie.</a:t>
            </a:r>
          </a:p>
          <a:p>
            <a:pPr marL="0" lvl="0" indent="0" algn="l" rtl="0">
              <a:spcBef>
                <a:spcPts val="0"/>
              </a:spcBef>
              <a:spcAft>
                <a:spcPts val="0"/>
              </a:spcAft>
              <a:buNone/>
            </a:pPr>
            <a:endParaRPr lang="fr-CA" sz="2000" dirty="0"/>
          </a:p>
          <a:p>
            <a:pPr marL="0" lvl="0" indent="0" algn="l" rtl="0">
              <a:spcBef>
                <a:spcPts val="0"/>
              </a:spcBef>
              <a:spcAft>
                <a:spcPts val="0"/>
              </a:spcAft>
              <a:buNone/>
            </a:pPr>
            <a:r>
              <a:rPr lang="fr-CA" sz="2000" dirty="0"/>
              <a:t>Discuter quotidiennement avec votre enfant de l’école.</a:t>
            </a:r>
          </a:p>
          <a:p>
            <a:pPr marL="0" lvl="0" indent="0" algn="l" rtl="0">
              <a:spcBef>
                <a:spcPts val="0"/>
              </a:spcBef>
              <a:spcAft>
                <a:spcPts val="0"/>
              </a:spcAft>
              <a:buNone/>
            </a:pPr>
            <a:endParaRPr lang="fr-CA" sz="2000" dirty="0"/>
          </a:p>
          <a:p>
            <a:pPr marL="0" lvl="0" indent="0" algn="l" rtl="0">
              <a:spcBef>
                <a:spcPts val="0"/>
              </a:spcBef>
              <a:spcAft>
                <a:spcPts val="0"/>
              </a:spcAft>
              <a:buNone/>
            </a:pPr>
            <a:r>
              <a:rPr lang="fr-CA" sz="2000" dirty="0"/>
              <a:t>Sommeil et temps d’exposition aux écrans.</a:t>
            </a:r>
          </a:p>
          <a:p>
            <a:pPr marL="0" lvl="0" indent="0" algn="l" rtl="0">
              <a:spcBef>
                <a:spcPts val="0"/>
              </a:spcBef>
              <a:spcAft>
                <a:spcPts val="0"/>
              </a:spcAft>
              <a:buNone/>
            </a:pPr>
            <a:endParaRPr lang="fr-CA" sz="2000" dirty="0"/>
          </a:p>
          <a:p>
            <a:pPr marL="0" lvl="0" indent="0" algn="l" rtl="0">
              <a:spcBef>
                <a:spcPts val="0"/>
              </a:spcBef>
              <a:spcAft>
                <a:spcPts val="0"/>
              </a:spcAft>
              <a:buNone/>
            </a:pPr>
            <a:endParaRPr lang="fr-CA" sz="2000" dirty="0"/>
          </a:p>
          <a:p>
            <a:pPr marL="0" lvl="0" indent="0" algn="l" rtl="0">
              <a:spcBef>
                <a:spcPts val="0"/>
              </a:spcBef>
              <a:spcAft>
                <a:spcPts val="0"/>
              </a:spcAft>
              <a:buNone/>
            </a:pPr>
            <a:endParaRPr lang="fr-CA" dirty="0"/>
          </a:p>
          <a:p>
            <a:pPr marL="0" lvl="0" indent="0" algn="l" rtl="0">
              <a:spcBef>
                <a:spcPts val="0"/>
              </a:spcBef>
              <a:spcAft>
                <a:spcPts val="0"/>
              </a:spcAft>
              <a:buNone/>
            </a:pPr>
            <a:endParaRPr lang="fr-CA" dirty="0"/>
          </a:p>
          <a:p>
            <a:pPr marL="0" lvl="0" indent="0" algn="l" rtl="0">
              <a:spcBef>
                <a:spcPts val="0"/>
              </a:spcBef>
              <a:spcAft>
                <a:spcPts val="0"/>
              </a:spcAft>
              <a:buNone/>
            </a:pPr>
            <a:endParaRPr lang="fr-CA" dirty="0"/>
          </a:p>
          <a:p>
            <a:pPr marL="0" lvl="0" indent="0" algn="l" rtl="0">
              <a:spcBef>
                <a:spcPts val="0"/>
              </a:spcBef>
              <a:spcAft>
                <a:spcPts val="0"/>
              </a:spcAft>
              <a:buNone/>
            </a:pPr>
            <a:r>
              <a:rPr lang="fr-CA" dirty="0"/>
              <a:t>	</a:t>
            </a:r>
            <a:endParaRPr dirty="0"/>
          </a:p>
        </p:txBody>
      </p:sp>
      <p:sp>
        <p:nvSpPr>
          <p:cNvPr id="11591" name="Google Shape;11591;p31"/>
          <p:cNvSpPr txBox="1">
            <a:spLocks noGrp="1"/>
          </p:cNvSpPr>
          <p:nvPr>
            <p:ph type="title"/>
          </p:nvPr>
        </p:nvSpPr>
        <p:spPr>
          <a:xfrm>
            <a:off x="731525" y="597425"/>
            <a:ext cx="76812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fr-CA" dirty="0"/>
              <a:t>Q</a:t>
            </a:r>
            <a:r>
              <a:rPr lang="fr-FR" dirty="0" err="1"/>
              <a:t>uelques</a:t>
            </a:r>
            <a:r>
              <a:rPr lang="fr-FR" dirty="0"/>
              <a:t> conseils</a:t>
            </a:r>
            <a:endParaRPr dirty="0"/>
          </a:p>
        </p:txBody>
      </p:sp>
      <p:pic>
        <p:nvPicPr>
          <p:cNvPr id="7" name="Audio 6">
            <a:hlinkClick r:id="" action="ppaction://media"/>
            <a:extLst>
              <a:ext uri="{FF2B5EF4-FFF2-40B4-BE49-F238E27FC236}">
                <a16:creationId xmlns:a16="http://schemas.microsoft.com/office/drawing/2014/main" id="{92617F40-EE45-A207-B51B-9F935D7D289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289038207"/>
      </p:ext>
    </p:extLst>
  </p:cSld>
  <p:clrMapOvr>
    <a:masterClrMapping/>
  </p:clrMapOvr>
  <mc:AlternateContent xmlns:mc="http://schemas.openxmlformats.org/markup-compatibility/2006" xmlns:p14="http://schemas.microsoft.com/office/powerpoint/2010/main">
    <mc:Choice Requires="p14">
      <p:transition spd="slow" p14:dur="2000" advTm="126258"/>
    </mc:Choice>
    <mc:Fallback xmlns="">
      <p:transition spd="slow" advTm="1262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589"/>
        <p:cNvGrpSpPr/>
        <p:nvPr/>
      </p:nvGrpSpPr>
      <p:grpSpPr>
        <a:xfrm>
          <a:off x="0" y="0"/>
          <a:ext cx="0" cy="0"/>
          <a:chOff x="0" y="0"/>
          <a:chExt cx="0" cy="0"/>
        </a:xfrm>
      </p:grpSpPr>
      <p:pic>
        <p:nvPicPr>
          <p:cNvPr id="4" name="Image 3">
            <a:extLst>
              <a:ext uri="{FF2B5EF4-FFF2-40B4-BE49-F238E27FC236}">
                <a16:creationId xmlns:a16="http://schemas.microsoft.com/office/drawing/2014/main" id="{228A3EFA-B498-1EE2-0D6C-C49A9FEA9B96}"/>
              </a:ext>
            </a:extLst>
          </p:cNvPr>
          <p:cNvPicPr>
            <a:picLocks noChangeAspect="1"/>
          </p:cNvPicPr>
          <p:nvPr/>
        </p:nvPicPr>
        <p:blipFill rotWithShape="1">
          <a:blip r:embed="rId3"/>
          <a:srcRect b="8092"/>
          <a:stretch/>
        </p:blipFill>
        <p:spPr>
          <a:xfrm>
            <a:off x="1150954" y="534737"/>
            <a:ext cx="6842091" cy="4074025"/>
          </a:xfrm>
          <a:prstGeom prst="rect">
            <a:avLst/>
          </a:prstGeom>
        </p:spPr>
      </p:pic>
    </p:spTree>
    <p:extLst>
      <p:ext uri="{BB962C8B-B14F-4D97-AF65-F5344CB8AC3E}">
        <p14:creationId xmlns:p14="http://schemas.microsoft.com/office/powerpoint/2010/main" val="28478986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766"/>
        <p:cNvGrpSpPr/>
        <p:nvPr/>
      </p:nvGrpSpPr>
      <p:grpSpPr>
        <a:xfrm>
          <a:off x="0" y="0"/>
          <a:ext cx="0" cy="0"/>
          <a:chOff x="0" y="0"/>
          <a:chExt cx="0" cy="0"/>
        </a:xfrm>
      </p:grpSpPr>
      <p:sp>
        <p:nvSpPr>
          <p:cNvPr id="11775" name="Google Shape;11775;p37"/>
          <p:cNvSpPr txBox="1">
            <a:spLocks noGrp="1"/>
          </p:cNvSpPr>
          <p:nvPr>
            <p:ph type="title" idx="2"/>
          </p:nvPr>
        </p:nvSpPr>
        <p:spPr>
          <a:xfrm>
            <a:off x="708364" y="698253"/>
            <a:ext cx="4528653"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dirty="0"/>
              <a:t>R</a:t>
            </a:r>
            <a:r>
              <a:rPr lang="en" dirty="0"/>
              <a:t>estons en contact !</a:t>
            </a:r>
            <a:endParaRPr dirty="0"/>
          </a:p>
        </p:txBody>
      </p:sp>
      <p:sp>
        <p:nvSpPr>
          <p:cNvPr id="11776" name="Google Shape;11776;p37"/>
          <p:cNvSpPr txBox="1">
            <a:spLocks noGrp="1"/>
          </p:cNvSpPr>
          <p:nvPr>
            <p:ph type="ctrTitle"/>
          </p:nvPr>
        </p:nvSpPr>
        <p:spPr>
          <a:xfrm flipH="1">
            <a:off x="4925289" y="1507907"/>
            <a:ext cx="3422343" cy="2264291"/>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Téléphone: </a:t>
            </a:r>
            <a:r>
              <a:rPr lang="en" sz="1400" dirty="0">
                <a:solidFill>
                  <a:schemeClr val="lt1"/>
                </a:solidFill>
                <a:latin typeface="Lato"/>
                <a:ea typeface="Lato"/>
                <a:cs typeface="Lato"/>
                <a:sym typeface="Lato"/>
              </a:rPr>
              <a:t>514 332-0742</a:t>
            </a:r>
            <a:br>
              <a:rPr lang="en" dirty="0"/>
            </a:br>
            <a:br>
              <a:rPr lang="en" dirty="0"/>
            </a:br>
            <a:r>
              <a:rPr lang="en" dirty="0"/>
              <a:t>Site internet de l’école: </a:t>
            </a:r>
            <a:r>
              <a:rPr lang="fr-FR" sz="1400" dirty="0">
                <a:solidFill>
                  <a:schemeClr val="lt1"/>
                </a:solidFill>
                <a:latin typeface="Lato"/>
                <a:ea typeface="Lato"/>
                <a:cs typeface="Lato"/>
                <a:hlinkClick r:id="rId5"/>
              </a:rPr>
              <a:t>https://henribeaulieu.ecolesaintlaurent.ca</a:t>
            </a:r>
            <a:br>
              <a:rPr lang="fr-FR" sz="1400" dirty="0">
                <a:solidFill>
                  <a:schemeClr val="lt1"/>
                </a:solidFill>
                <a:latin typeface="Lato"/>
                <a:ea typeface="Lato"/>
                <a:cs typeface="Lato"/>
              </a:rPr>
            </a:br>
            <a:br>
              <a:rPr lang="fr-FR" sz="1400" dirty="0">
                <a:solidFill>
                  <a:schemeClr val="lt1"/>
                </a:solidFill>
                <a:latin typeface="Lato"/>
                <a:ea typeface="Lato"/>
                <a:cs typeface="Lato"/>
              </a:rPr>
            </a:br>
            <a:br>
              <a:rPr lang="en" dirty="0"/>
            </a:br>
            <a:r>
              <a:rPr lang="en" dirty="0"/>
              <a:t>Site facebook de l’école: </a:t>
            </a:r>
            <a:r>
              <a:rPr lang="fr-FR" sz="1400" dirty="0">
                <a:solidFill>
                  <a:schemeClr val="lt1"/>
                </a:solidFill>
                <a:latin typeface="Lato"/>
                <a:ea typeface="Lato"/>
                <a:cs typeface="Lato"/>
                <a:hlinkClick r:id="rId6"/>
              </a:rPr>
              <a:t>https://www.facebook.com/ecolehenribeaulieu</a:t>
            </a:r>
            <a:br>
              <a:rPr lang="fr-FR" sz="1400" dirty="0">
                <a:solidFill>
                  <a:schemeClr val="lt1"/>
                </a:solidFill>
                <a:latin typeface="Lato"/>
                <a:ea typeface="Lato"/>
                <a:cs typeface="Lato"/>
              </a:rPr>
            </a:br>
            <a:br>
              <a:rPr lang="fr-FR" sz="1400" dirty="0">
                <a:solidFill>
                  <a:schemeClr val="lt1"/>
                </a:solidFill>
                <a:latin typeface="Lato"/>
                <a:ea typeface="Lato"/>
                <a:cs typeface="Lato"/>
              </a:rPr>
            </a:br>
            <a:endParaRPr sz="1400" dirty="0">
              <a:solidFill>
                <a:schemeClr val="lt1"/>
              </a:solidFill>
              <a:latin typeface="Lato"/>
              <a:ea typeface="Lato"/>
              <a:cs typeface="Lato"/>
            </a:endParaRPr>
          </a:p>
        </p:txBody>
      </p:sp>
      <p:grpSp>
        <p:nvGrpSpPr>
          <p:cNvPr id="4" name="Groupe 3">
            <a:extLst>
              <a:ext uri="{FF2B5EF4-FFF2-40B4-BE49-F238E27FC236}">
                <a16:creationId xmlns:a16="http://schemas.microsoft.com/office/drawing/2014/main" id="{77EDED92-9654-CCBC-3EDA-61184C99FE3C}"/>
              </a:ext>
            </a:extLst>
          </p:cNvPr>
          <p:cNvGrpSpPr/>
          <p:nvPr/>
        </p:nvGrpSpPr>
        <p:grpSpPr>
          <a:xfrm>
            <a:off x="2591508" y="2672133"/>
            <a:ext cx="1980492" cy="1581748"/>
            <a:chOff x="802447" y="797291"/>
            <a:chExt cx="1980492" cy="1581748"/>
          </a:xfrm>
        </p:grpSpPr>
        <p:grpSp>
          <p:nvGrpSpPr>
            <p:cNvPr id="11767" name="Google Shape;11767;p37"/>
            <p:cNvGrpSpPr/>
            <p:nvPr/>
          </p:nvGrpSpPr>
          <p:grpSpPr>
            <a:xfrm>
              <a:off x="802447" y="797291"/>
              <a:ext cx="1980492" cy="1581748"/>
              <a:chOff x="4566025" y="1292075"/>
              <a:chExt cx="2929200" cy="2291475"/>
            </a:xfrm>
          </p:grpSpPr>
          <p:sp>
            <p:nvSpPr>
              <p:cNvPr id="11768" name="Google Shape;11768;p37"/>
              <p:cNvSpPr/>
              <p:nvPr/>
            </p:nvSpPr>
            <p:spPr>
              <a:xfrm>
                <a:off x="5601925" y="3062025"/>
                <a:ext cx="857400" cy="497700"/>
              </a:xfrm>
              <a:prstGeom prst="trapezoid">
                <a:avLst>
                  <a:gd name="adj" fmla="val 25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9" name="Google Shape;11769;p37"/>
              <p:cNvSpPr/>
              <p:nvPr/>
            </p:nvSpPr>
            <p:spPr>
              <a:xfrm rot="10800000">
                <a:off x="5568325" y="3516950"/>
                <a:ext cx="924600" cy="666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0" name="Google Shape;11770;p37"/>
              <p:cNvSpPr/>
              <p:nvPr/>
            </p:nvSpPr>
            <p:spPr>
              <a:xfrm>
                <a:off x="4566025" y="1292075"/>
                <a:ext cx="2929200" cy="1881600"/>
              </a:xfrm>
              <a:prstGeom prst="roundRect">
                <a:avLst>
                  <a:gd name="adj" fmla="val 5493"/>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1" name="Google Shape;11771;p37"/>
              <p:cNvSpPr/>
              <p:nvPr/>
            </p:nvSpPr>
            <p:spPr>
              <a:xfrm rot="10800000">
                <a:off x="4566025" y="2928575"/>
                <a:ext cx="2929200" cy="245100"/>
              </a:xfrm>
              <a:prstGeom prst="round2SameRect">
                <a:avLst>
                  <a:gd name="adj1" fmla="val 46716"/>
                  <a:gd name="adj2" fmla="val 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2" name="Google Shape;11772;p37"/>
              <p:cNvSpPr/>
              <p:nvPr/>
            </p:nvSpPr>
            <p:spPr>
              <a:xfrm>
                <a:off x="5972125" y="2992625"/>
                <a:ext cx="117000" cy="1170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 name="Image 4">
              <a:extLst>
                <a:ext uri="{FF2B5EF4-FFF2-40B4-BE49-F238E27FC236}">
                  <a16:creationId xmlns:a16="http://schemas.microsoft.com/office/drawing/2014/main" id="{121CC349-7BBE-AF23-CBB6-76B1294DD274}"/>
                </a:ext>
              </a:extLst>
            </p:cNvPr>
            <p:cNvPicPr>
              <a:picLocks noChangeAspect="1"/>
            </p:cNvPicPr>
            <p:nvPr/>
          </p:nvPicPr>
          <p:blipFill rotWithShape="1">
            <a:blip r:embed="rId7"/>
            <a:srcRect l="19987" r="18275"/>
            <a:stretch/>
          </p:blipFill>
          <p:spPr>
            <a:xfrm>
              <a:off x="939149" y="968710"/>
              <a:ext cx="1707089" cy="873049"/>
            </a:xfrm>
            <a:prstGeom prst="rect">
              <a:avLst/>
            </a:prstGeom>
          </p:spPr>
        </p:pic>
      </p:grpSp>
      <p:grpSp>
        <p:nvGrpSpPr>
          <p:cNvPr id="12" name="Google Shape;27782;p77">
            <a:extLst>
              <a:ext uri="{FF2B5EF4-FFF2-40B4-BE49-F238E27FC236}">
                <a16:creationId xmlns:a16="http://schemas.microsoft.com/office/drawing/2014/main" id="{C4084CC0-C9CD-CDE9-6C5E-87171CCAB0E6}"/>
              </a:ext>
            </a:extLst>
          </p:cNvPr>
          <p:cNvGrpSpPr/>
          <p:nvPr/>
        </p:nvGrpSpPr>
        <p:grpSpPr>
          <a:xfrm>
            <a:off x="881293" y="3130975"/>
            <a:ext cx="1091178" cy="1043815"/>
            <a:chOff x="5627674" y="2444819"/>
            <a:chExt cx="345147" cy="342630"/>
          </a:xfrm>
        </p:grpSpPr>
        <p:sp>
          <p:nvSpPr>
            <p:cNvPr id="13" name="Google Shape;27783;p77">
              <a:extLst>
                <a:ext uri="{FF2B5EF4-FFF2-40B4-BE49-F238E27FC236}">
                  <a16:creationId xmlns:a16="http://schemas.microsoft.com/office/drawing/2014/main" id="{EA081242-B0AF-DCF8-13EB-446867FDA54C}"/>
                </a:ext>
              </a:extLst>
            </p:cNvPr>
            <p:cNvSpPr/>
            <p:nvPr/>
          </p:nvSpPr>
          <p:spPr>
            <a:xfrm>
              <a:off x="5755210" y="2444819"/>
              <a:ext cx="217611" cy="217978"/>
            </a:xfrm>
            <a:custGeom>
              <a:avLst/>
              <a:gdLst/>
              <a:ahLst/>
              <a:cxnLst/>
              <a:rect l="l" t="t" r="r" b="b"/>
              <a:pathLst>
                <a:path w="8301" h="8315" extrusionOk="0">
                  <a:moveTo>
                    <a:pt x="4144" y="0"/>
                  </a:moveTo>
                  <a:cubicBezTo>
                    <a:pt x="1848" y="0"/>
                    <a:pt x="1" y="1473"/>
                    <a:pt x="1" y="3291"/>
                  </a:cubicBezTo>
                  <a:cubicBezTo>
                    <a:pt x="1" y="4923"/>
                    <a:pt x="1473" y="6265"/>
                    <a:pt x="3422" y="6539"/>
                  </a:cubicBezTo>
                  <a:cubicBezTo>
                    <a:pt x="3537" y="7189"/>
                    <a:pt x="3321" y="7853"/>
                    <a:pt x="2859" y="8315"/>
                  </a:cubicBezTo>
                  <a:cubicBezTo>
                    <a:pt x="3884" y="8315"/>
                    <a:pt x="4735" y="7550"/>
                    <a:pt x="4865" y="6539"/>
                  </a:cubicBezTo>
                  <a:cubicBezTo>
                    <a:pt x="6814" y="6265"/>
                    <a:pt x="8301" y="4923"/>
                    <a:pt x="8301" y="3291"/>
                  </a:cubicBezTo>
                  <a:cubicBezTo>
                    <a:pt x="8301" y="1473"/>
                    <a:pt x="6439" y="0"/>
                    <a:pt x="414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 name="Google Shape;27784;p77">
              <a:extLst>
                <a:ext uri="{FF2B5EF4-FFF2-40B4-BE49-F238E27FC236}">
                  <a16:creationId xmlns:a16="http://schemas.microsoft.com/office/drawing/2014/main" id="{FF565AF5-D58F-57FF-5448-43990ABA57DC}"/>
                </a:ext>
              </a:extLst>
            </p:cNvPr>
            <p:cNvSpPr/>
            <p:nvPr/>
          </p:nvSpPr>
          <p:spPr>
            <a:xfrm>
              <a:off x="5818021" y="2523516"/>
              <a:ext cx="15545" cy="15178"/>
            </a:xfrm>
            <a:custGeom>
              <a:avLst/>
              <a:gdLst/>
              <a:ahLst/>
              <a:cxnLst/>
              <a:rect l="l" t="t" r="r" b="b"/>
              <a:pathLst>
                <a:path w="593" h="579" extrusionOk="0">
                  <a:moveTo>
                    <a:pt x="290" y="1"/>
                  </a:moveTo>
                  <a:cubicBezTo>
                    <a:pt x="131" y="1"/>
                    <a:pt x="1" y="131"/>
                    <a:pt x="1" y="289"/>
                  </a:cubicBezTo>
                  <a:cubicBezTo>
                    <a:pt x="1" y="448"/>
                    <a:pt x="131" y="578"/>
                    <a:pt x="290" y="578"/>
                  </a:cubicBezTo>
                  <a:cubicBezTo>
                    <a:pt x="448" y="578"/>
                    <a:pt x="593" y="448"/>
                    <a:pt x="593" y="289"/>
                  </a:cubicBezTo>
                  <a:cubicBezTo>
                    <a:pt x="593" y="131"/>
                    <a:pt x="448" y="1"/>
                    <a:pt x="290" y="1"/>
                  </a:cubicBezTo>
                  <a:close/>
                </a:path>
              </a:pathLst>
            </a:custGeom>
            <a:solidFill>
              <a:srgbClr val="F2F3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7785;p77">
              <a:extLst>
                <a:ext uri="{FF2B5EF4-FFF2-40B4-BE49-F238E27FC236}">
                  <a16:creationId xmlns:a16="http://schemas.microsoft.com/office/drawing/2014/main" id="{3172AB2C-B6D7-FE3C-1B0B-624C4428D47A}"/>
                </a:ext>
              </a:extLst>
            </p:cNvPr>
            <p:cNvSpPr/>
            <p:nvPr/>
          </p:nvSpPr>
          <p:spPr>
            <a:xfrm>
              <a:off x="5894857" y="2523516"/>
              <a:ext cx="15152" cy="15178"/>
            </a:xfrm>
            <a:custGeom>
              <a:avLst/>
              <a:gdLst/>
              <a:ahLst/>
              <a:cxnLst/>
              <a:rect l="l" t="t" r="r" b="b"/>
              <a:pathLst>
                <a:path w="578" h="579" extrusionOk="0">
                  <a:moveTo>
                    <a:pt x="289" y="1"/>
                  </a:moveTo>
                  <a:cubicBezTo>
                    <a:pt x="130" y="1"/>
                    <a:pt x="0" y="131"/>
                    <a:pt x="0" y="289"/>
                  </a:cubicBezTo>
                  <a:cubicBezTo>
                    <a:pt x="0" y="448"/>
                    <a:pt x="130" y="578"/>
                    <a:pt x="289" y="578"/>
                  </a:cubicBezTo>
                  <a:cubicBezTo>
                    <a:pt x="448" y="578"/>
                    <a:pt x="578" y="448"/>
                    <a:pt x="578" y="289"/>
                  </a:cubicBezTo>
                  <a:cubicBezTo>
                    <a:pt x="578" y="131"/>
                    <a:pt x="448" y="1"/>
                    <a:pt x="289" y="1"/>
                  </a:cubicBezTo>
                  <a:close/>
                </a:path>
              </a:pathLst>
            </a:custGeom>
            <a:solidFill>
              <a:srgbClr val="F2F3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7786;p77">
              <a:extLst>
                <a:ext uri="{FF2B5EF4-FFF2-40B4-BE49-F238E27FC236}">
                  <a16:creationId xmlns:a16="http://schemas.microsoft.com/office/drawing/2014/main" id="{28B9CA1D-4E8E-1064-56DF-690810A59C23}"/>
                </a:ext>
              </a:extLst>
            </p:cNvPr>
            <p:cNvSpPr/>
            <p:nvPr/>
          </p:nvSpPr>
          <p:spPr>
            <a:xfrm>
              <a:off x="5856635" y="2523516"/>
              <a:ext cx="15152" cy="15178"/>
            </a:xfrm>
            <a:custGeom>
              <a:avLst/>
              <a:gdLst/>
              <a:ahLst/>
              <a:cxnLst/>
              <a:rect l="l" t="t" r="r" b="b"/>
              <a:pathLst>
                <a:path w="578" h="579" extrusionOk="0">
                  <a:moveTo>
                    <a:pt x="289" y="1"/>
                  </a:moveTo>
                  <a:cubicBezTo>
                    <a:pt x="130" y="1"/>
                    <a:pt x="0" y="131"/>
                    <a:pt x="0" y="289"/>
                  </a:cubicBezTo>
                  <a:cubicBezTo>
                    <a:pt x="0" y="448"/>
                    <a:pt x="130" y="578"/>
                    <a:pt x="289" y="578"/>
                  </a:cubicBezTo>
                  <a:cubicBezTo>
                    <a:pt x="448" y="578"/>
                    <a:pt x="578" y="448"/>
                    <a:pt x="578" y="289"/>
                  </a:cubicBezTo>
                  <a:cubicBezTo>
                    <a:pt x="578" y="131"/>
                    <a:pt x="448" y="1"/>
                    <a:pt x="289" y="1"/>
                  </a:cubicBezTo>
                  <a:close/>
                </a:path>
              </a:pathLst>
            </a:custGeom>
            <a:solidFill>
              <a:srgbClr val="F2F3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7787;p77">
              <a:extLst>
                <a:ext uri="{FF2B5EF4-FFF2-40B4-BE49-F238E27FC236}">
                  <a16:creationId xmlns:a16="http://schemas.microsoft.com/office/drawing/2014/main" id="{4C901999-8B3F-157D-4E00-6CCF84E8AE7D}"/>
                </a:ext>
              </a:extLst>
            </p:cNvPr>
            <p:cNvSpPr/>
            <p:nvPr/>
          </p:nvSpPr>
          <p:spPr>
            <a:xfrm>
              <a:off x="5627674" y="2523149"/>
              <a:ext cx="266816" cy="264300"/>
            </a:xfrm>
            <a:custGeom>
              <a:avLst/>
              <a:gdLst/>
              <a:ahLst/>
              <a:cxnLst/>
              <a:rect l="l" t="t" r="r" b="b"/>
              <a:pathLst>
                <a:path w="10178" h="10082" extrusionOk="0">
                  <a:moveTo>
                    <a:pt x="1358" y="0"/>
                  </a:moveTo>
                  <a:cubicBezTo>
                    <a:pt x="1358" y="0"/>
                    <a:pt x="188" y="1083"/>
                    <a:pt x="102" y="1935"/>
                  </a:cubicBezTo>
                  <a:cubicBezTo>
                    <a:pt x="1" y="3075"/>
                    <a:pt x="1213" y="5154"/>
                    <a:pt x="3119" y="7059"/>
                  </a:cubicBezTo>
                  <a:cubicBezTo>
                    <a:pt x="4950" y="8891"/>
                    <a:pt x="6942" y="10082"/>
                    <a:pt x="8107" y="10082"/>
                  </a:cubicBezTo>
                  <a:cubicBezTo>
                    <a:pt x="8154" y="10082"/>
                    <a:pt x="8199" y="10080"/>
                    <a:pt x="8243" y="10076"/>
                  </a:cubicBezTo>
                  <a:cubicBezTo>
                    <a:pt x="9110" y="9990"/>
                    <a:pt x="10178" y="8820"/>
                    <a:pt x="10178" y="8820"/>
                  </a:cubicBezTo>
                  <a:cubicBezTo>
                    <a:pt x="9817" y="8373"/>
                    <a:pt x="9442" y="7940"/>
                    <a:pt x="9037" y="7521"/>
                  </a:cubicBezTo>
                  <a:cubicBezTo>
                    <a:pt x="8619" y="7117"/>
                    <a:pt x="8186" y="6727"/>
                    <a:pt x="7738" y="6366"/>
                  </a:cubicBezTo>
                  <a:lnTo>
                    <a:pt x="6757" y="7348"/>
                  </a:lnTo>
                  <a:lnTo>
                    <a:pt x="2830" y="3421"/>
                  </a:lnTo>
                  <a:lnTo>
                    <a:pt x="3812" y="2454"/>
                  </a:lnTo>
                  <a:cubicBezTo>
                    <a:pt x="3090" y="1545"/>
                    <a:pt x="2267" y="708"/>
                    <a:pt x="135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 name="Image 2">
            <a:extLst>
              <a:ext uri="{FF2B5EF4-FFF2-40B4-BE49-F238E27FC236}">
                <a16:creationId xmlns:a16="http://schemas.microsoft.com/office/drawing/2014/main" id="{4A069998-D85E-CDF0-2ABE-F460D47C408F}"/>
              </a:ext>
            </a:extLst>
          </p:cNvPr>
          <p:cNvPicPr>
            <a:picLocks noChangeAspect="1"/>
          </p:cNvPicPr>
          <p:nvPr/>
        </p:nvPicPr>
        <p:blipFill>
          <a:blip r:embed="rId8"/>
          <a:stretch>
            <a:fillRect/>
          </a:stretch>
        </p:blipFill>
        <p:spPr>
          <a:xfrm>
            <a:off x="854146" y="1356120"/>
            <a:ext cx="2118544" cy="472481"/>
          </a:xfrm>
          <a:prstGeom prst="rect">
            <a:avLst/>
          </a:prstGeom>
        </p:spPr>
      </p:pic>
      <p:pic>
        <p:nvPicPr>
          <p:cNvPr id="1032" name="Picture 8" descr="Cahier Spirale Ouvert Vectores, Ilustraciones y Gráficos - 123RF">
            <a:extLst>
              <a:ext uri="{FF2B5EF4-FFF2-40B4-BE49-F238E27FC236}">
                <a16:creationId xmlns:a16="http://schemas.microsoft.com/office/drawing/2014/main" id="{11AD1B38-4DC5-EB57-1029-81F7909FC2D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20626179">
            <a:off x="1207592" y="2060061"/>
            <a:ext cx="890919" cy="65730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BA8AF8F3-A32A-87BD-CC93-800D68C07E3C}"/>
              </a:ext>
            </a:extLst>
          </p:cNvPr>
          <p:cNvPicPr>
            <a:picLocks noChangeAspect="1"/>
          </p:cNvPicPr>
          <p:nvPr/>
        </p:nvPicPr>
        <p:blipFill>
          <a:blip r:embed="rId10"/>
          <a:stretch>
            <a:fillRect/>
          </a:stretch>
        </p:blipFill>
        <p:spPr>
          <a:xfrm>
            <a:off x="3325979" y="1554091"/>
            <a:ext cx="1272967" cy="789124"/>
          </a:xfrm>
          <a:prstGeom prst="rect">
            <a:avLst/>
          </a:prstGeom>
        </p:spPr>
      </p:pic>
      <p:pic>
        <p:nvPicPr>
          <p:cNvPr id="27" name="Audio 26">
            <a:hlinkClick r:id="" action="ppaction://media"/>
            <a:extLst>
              <a:ext uri="{FF2B5EF4-FFF2-40B4-BE49-F238E27FC236}">
                <a16:creationId xmlns:a16="http://schemas.microsoft.com/office/drawing/2014/main" id="{9204A48D-1503-906B-B486-CEECD5753551}"/>
              </a:ext>
            </a:extLst>
          </p:cNvPr>
          <p:cNvPicPr>
            <a:picLocks noChangeAspect="1"/>
          </p:cNvPicPr>
          <p:nvPr>
            <a:audioFile r:link="rId2"/>
            <p:extLst>
              <p:ext uri="{DAA4B4D4-6D71-4841-9C94-3DE7FCFB9230}">
                <p14:media xmlns:p14="http://schemas.microsoft.com/office/powerpoint/2010/main" r:embed="rId1"/>
              </p:ext>
            </p:extLst>
          </p:nvPr>
        </p:nvPicPr>
        <p:blipFill>
          <a:blip r:embed="rId11"/>
          <a:srcRect l="-139844" t="-139844" r="-139844" b="-139844"/>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241443"/>
    </mc:Choice>
    <mc:Fallback xmlns="">
      <p:transition spd="slow" advTm="2414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370"/>
        <p:cNvGrpSpPr/>
        <p:nvPr/>
      </p:nvGrpSpPr>
      <p:grpSpPr>
        <a:xfrm>
          <a:off x="0" y="0"/>
          <a:ext cx="0" cy="0"/>
          <a:chOff x="0" y="0"/>
          <a:chExt cx="0" cy="0"/>
        </a:xfrm>
      </p:grpSpPr>
      <p:sp>
        <p:nvSpPr>
          <p:cNvPr id="12371" name="Google Shape;12371;p55"/>
          <p:cNvSpPr txBox="1">
            <a:spLocks noGrp="1"/>
          </p:cNvSpPr>
          <p:nvPr>
            <p:ph type="title"/>
          </p:nvPr>
        </p:nvSpPr>
        <p:spPr>
          <a:xfrm>
            <a:off x="731525" y="597425"/>
            <a:ext cx="5769900" cy="105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À bientôt !</a:t>
            </a:r>
            <a:endParaRPr dirty="0"/>
          </a:p>
        </p:txBody>
      </p:sp>
    </p:spTree>
  </p:cSld>
  <p:clrMapOvr>
    <a:masterClrMapping/>
  </p:clrMapOvr>
</p:sld>
</file>

<file path=ppt/theme/theme1.xml><?xml version="1.0" encoding="utf-8"?>
<a:theme xmlns:a="http://schemas.openxmlformats.org/drawingml/2006/main" name="Preschool Newsletter by Slidesgo">
  <a:themeElements>
    <a:clrScheme name="Simple Light">
      <a:dk1>
        <a:srgbClr val="FEF9F0"/>
      </a:dk1>
      <a:lt1>
        <a:srgbClr val="242021"/>
      </a:lt1>
      <a:dk2>
        <a:srgbClr val="38A19F"/>
      </a:dk2>
      <a:lt2>
        <a:srgbClr val="217D9E"/>
      </a:lt2>
      <a:accent1>
        <a:srgbClr val="E8B777"/>
      </a:accent1>
      <a:accent2>
        <a:srgbClr val="D16A77"/>
      </a:accent2>
      <a:accent3>
        <a:srgbClr val="38A19F"/>
      </a:accent3>
      <a:accent4>
        <a:srgbClr val="217D9E"/>
      </a:accent4>
      <a:accent5>
        <a:srgbClr val="E8B777"/>
      </a:accent5>
      <a:accent6>
        <a:srgbClr val="D16A77"/>
      </a:accent6>
      <a:hlink>
        <a:srgbClr val="24202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10231</TotalTime>
  <Words>3255</Words>
  <Application>Microsoft Office PowerPoint</Application>
  <PresentationFormat>Affichage à l'écran (16:9)</PresentationFormat>
  <Paragraphs>271</Paragraphs>
  <Slides>15</Slides>
  <Notes>15</Notes>
  <HiddenSlides>0</HiddenSlides>
  <MMClips>12</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15</vt:i4>
      </vt:variant>
    </vt:vector>
  </HeadingPairs>
  <TitlesOfParts>
    <vt:vector size="28" baseType="lpstr">
      <vt:lpstr>Comfortaa SemiBold</vt:lpstr>
      <vt:lpstr>Catamaran</vt:lpstr>
      <vt:lpstr>Arial</vt:lpstr>
      <vt:lpstr>Montserrat</vt:lpstr>
      <vt:lpstr>Wingdings</vt:lpstr>
      <vt:lpstr>Lato</vt:lpstr>
      <vt:lpstr>DM Sans</vt:lpstr>
      <vt:lpstr>Lato Black</vt:lpstr>
      <vt:lpstr>Bowlby One SC</vt:lpstr>
      <vt:lpstr>Times New Roman</vt:lpstr>
      <vt:lpstr>Comfortaa</vt:lpstr>
      <vt:lpstr>Cambria</vt:lpstr>
      <vt:lpstr>Preschool Newsletter by Slidesgo</vt:lpstr>
      <vt:lpstr>Bienvenue à la  maternelle</vt:lpstr>
      <vt:lpstr>Qu’est-ce que l’éducation préscolaire ?</vt:lpstr>
      <vt:lpstr>Le programme de formation</vt:lpstr>
      <vt:lpstr>Calendrier scolaire</vt:lpstr>
      <vt:lpstr>Horaire de l’école Henri-Beaulieu</vt:lpstr>
      <vt:lpstr>récréations</vt:lpstr>
      <vt:lpstr>Les frais</vt:lpstr>
      <vt:lpstr>02</vt:lpstr>
      <vt:lpstr>Frais de garde</vt:lpstr>
      <vt:lpstr>LA BOÎTE À LUNCH: QUELQUES RAPPELS</vt:lpstr>
      <vt:lpstr>Les rencontres Familles-enseignante</vt:lpstr>
      <vt:lpstr>Quelques conseils</vt:lpstr>
      <vt:lpstr>Présentation PowerPoint</vt:lpstr>
      <vt:lpstr>Restons en contact !</vt:lpstr>
      <vt:lpstr>À bientôt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PRESCHOOL NEWSLETTER</dc:title>
  <dc:creator>ANNIE DUROCHER</dc:creator>
  <cp:lastModifiedBy>Valérie Tremblay3</cp:lastModifiedBy>
  <cp:revision>10</cp:revision>
  <dcterms:modified xsi:type="dcterms:W3CDTF">2026-05-05T14:51:05Z</dcterms:modified>
</cp:coreProperties>
</file>